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sldIdLst>
    <p:sldId id="256" r:id="rId2"/>
    <p:sldId id="291" r:id="rId3"/>
    <p:sldId id="269" r:id="rId4"/>
    <p:sldId id="293" r:id="rId5"/>
    <p:sldId id="292" r:id="rId6"/>
    <p:sldId id="294" r:id="rId7"/>
    <p:sldId id="295" r:id="rId8"/>
    <p:sldId id="297" r:id="rId9"/>
    <p:sldId id="298" r:id="rId10"/>
    <p:sldId id="299" r:id="rId11"/>
    <p:sldId id="300" r:id="rId12"/>
    <p:sldId id="346" r:id="rId13"/>
    <p:sldId id="347" r:id="rId14"/>
    <p:sldId id="274" r:id="rId15"/>
    <p:sldId id="259" r:id="rId16"/>
    <p:sldId id="286" r:id="rId17"/>
    <p:sldId id="287" r:id="rId18"/>
    <p:sldId id="349" r:id="rId19"/>
    <p:sldId id="289" r:id="rId20"/>
    <p:sldId id="285" r:id="rId21"/>
    <p:sldId id="302" r:id="rId22"/>
    <p:sldId id="350" r:id="rId23"/>
    <p:sldId id="336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03" r:id="rId55"/>
    <p:sldId id="334" r:id="rId56"/>
    <p:sldId id="337" r:id="rId57"/>
    <p:sldId id="340" r:id="rId58"/>
    <p:sldId id="338" r:id="rId59"/>
    <p:sldId id="339" r:id="rId60"/>
    <p:sldId id="344" r:id="rId61"/>
    <p:sldId id="345" r:id="rId62"/>
    <p:sldId id="343" r:id="rId63"/>
    <p:sldId id="290" r:id="rId64"/>
    <p:sldId id="341" r:id="rId65"/>
    <p:sldId id="342" r:id="rId66"/>
    <p:sldId id="281" r:id="rId67"/>
    <p:sldId id="284" r:id="rId68"/>
    <p:sldId id="283" r:id="rId69"/>
    <p:sldId id="273" r:id="rId70"/>
    <p:sldId id="348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&amp; Background" id="{89DF5EF9-5849-4413-8087-D18DBF2F057C}">
          <p14:sldIdLst>
            <p14:sldId id="256"/>
            <p14:sldId id="291"/>
            <p14:sldId id="269"/>
            <p14:sldId id="293"/>
            <p14:sldId id="292"/>
            <p14:sldId id="294"/>
            <p14:sldId id="295"/>
            <p14:sldId id="297"/>
            <p14:sldId id="298"/>
            <p14:sldId id="299"/>
            <p14:sldId id="300"/>
            <p14:sldId id="346"/>
            <p14:sldId id="347"/>
          </p14:sldIdLst>
        </p14:section>
        <p14:section name="This study" id="{FC8918D3-9AD9-42B6-91F2-4054AB503FCC}">
          <p14:sldIdLst>
            <p14:sldId id="274"/>
            <p14:sldId id="259"/>
          </p14:sldIdLst>
        </p14:section>
        <p14:section name="Event expectations" id="{96B73CFC-95DB-47A5-BF69-29632F97432C}">
          <p14:sldIdLst>
            <p14:sldId id="286"/>
            <p14:sldId id="287"/>
          </p14:sldIdLst>
        </p14:section>
        <p14:section name="Production" id="{DCAAB14E-2D54-47F3-B13C-085462B1C78B}">
          <p14:sldIdLst>
            <p14:sldId id="349"/>
            <p14:sldId id="289"/>
            <p14:sldId id="285"/>
            <p14:sldId id="302"/>
          </p14:sldIdLst>
        </p14:section>
        <p14:section name="Comprehension" id="{482583CE-DBAC-46EB-A44B-C6DE94B37D3F}">
          <p14:sldIdLst>
            <p14:sldId id="350"/>
            <p14:sldId id="336"/>
          </p14:sldIdLst>
        </p14:section>
        <p14:section name="Maze demo" id="{50E50AE7-30F2-4B68-AFC0-A4008B5269AF}">
          <p14:sldIdLst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</p14:sldIdLst>
        </p14:section>
        <p14:section name="Maze results" id="{10B9CDA6-A844-4BB5-ADF8-06D76DE54A19}">
          <p14:sldIdLst>
            <p14:sldId id="303"/>
            <p14:sldId id="334"/>
            <p14:sldId id="337"/>
            <p14:sldId id="340"/>
            <p14:sldId id="338"/>
            <p14:sldId id="339"/>
            <p14:sldId id="344"/>
            <p14:sldId id="345"/>
            <p14:sldId id="343"/>
          </p14:sldIdLst>
        </p14:section>
        <p14:section name="Back-pocket slides" id="{8310797A-0520-4BAF-89C7-8C8018EC99A3}">
          <p14:sldIdLst>
            <p14:sldId id="290"/>
            <p14:sldId id="341"/>
            <p14:sldId id="342"/>
            <p14:sldId id="281"/>
            <p14:sldId id="284"/>
            <p14:sldId id="283"/>
            <p14:sldId id="273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BEBE"/>
    <a:srgbClr val="0000FF"/>
    <a:srgbClr val="8989F8"/>
    <a:srgbClr val="4472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63EE7-C304-4DFB-AEA5-0B0AB84307A4}" v="700" dt="2021-02-25T10:33:37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60"/>
  </p:normalViewPr>
  <p:slideViewPr>
    <p:cSldViewPr snapToGrid="0">
      <p:cViewPr>
        <p:scale>
          <a:sx n="110" d="100"/>
          <a:sy n="110" d="100"/>
        </p:scale>
        <p:origin x="24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ll Poppels" userId="db94cf0133c98062" providerId="LiveId" clId="{70263EE7-C304-4DFB-AEA5-0B0AB84307A4}"/>
    <pc:docChg chg="undo redo custSel addSld delSld modSld sldOrd addSection modSection">
      <pc:chgData name="Till Poppels" userId="db94cf0133c98062" providerId="LiveId" clId="{70263EE7-C304-4DFB-AEA5-0B0AB84307A4}" dt="2021-02-25T10:33:47.376" v="6411" actId="1038"/>
      <pc:docMkLst>
        <pc:docMk/>
      </pc:docMkLst>
      <pc:sldChg chg="addSp delSp modSp mod">
        <pc:chgData name="Till Poppels" userId="db94cf0133c98062" providerId="LiveId" clId="{70263EE7-C304-4DFB-AEA5-0B0AB84307A4}" dt="2021-02-24T12:25:40.429" v="4500"/>
        <pc:sldMkLst>
          <pc:docMk/>
          <pc:sldMk cId="619665879" sldId="256"/>
        </pc:sldMkLst>
        <pc:spChg chg="mod">
          <ac:chgData name="Till Poppels" userId="db94cf0133c98062" providerId="LiveId" clId="{70263EE7-C304-4DFB-AEA5-0B0AB84307A4}" dt="2021-02-24T12:25:40.429" v="4500"/>
          <ac:spMkLst>
            <pc:docMk/>
            <pc:sldMk cId="619665879" sldId="256"/>
            <ac:spMk id="2" creationId="{96E315B3-019D-4009-98CB-AC4B704BF9BF}"/>
          </ac:spMkLst>
        </pc:spChg>
        <pc:spChg chg="del mod">
          <ac:chgData name="Till Poppels" userId="db94cf0133c98062" providerId="LiveId" clId="{70263EE7-C304-4DFB-AEA5-0B0AB84307A4}" dt="2021-02-22T14:19:59.163" v="1813" actId="478"/>
          <ac:spMkLst>
            <pc:docMk/>
            <pc:sldMk cId="619665879" sldId="256"/>
            <ac:spMk id="3" creationId="{AEB6B6A4-EA58-4E47-AD3C-CCCF241A1B98}"/>
          </ac:spMkLst>
        </pc:spChg>
        <pc:spChg chg="add del mod">
          <ac:chgData name="Till Poppels" userId="db94cf0133c98062" providerId="LiveId" clId="{70263EE7-C304-4DFB-AEA5-0B0AB84307A4}" dt="2021-02-22T14:20:01.796" v="1814" actId="478"/>
          <ac:spMkLst>
            <pc:docMk/>
            <pc:sldMk cId="619665879" sldId="256"/>
            <ac:spMk id="5" creationId="{06F10932-F14C-4F40-A64D-50A4942FF455}"/>
          </ac:spMkLst>
        </pc:spChg>
        <pc:spChg chg="add del mod">
          <ac:chgData name="Till Poppels" userId="db94cf0133c98062" providerId="LiveId" clId="{70263EE7-C304-4DFB-AEA5-0B0AB84307A4}" dt="2021-02-22T21:38:49.677" v="2723" actId="478"/>
          <ac:spMkLst>
            <pc:docMk/>
            <pc:sldMk cId="619665879" sldId="256"/>
            <ac:spMk id="6" creationId="{2F0E7671-91E7-480D-A763-6B319A044FC3}"/>
          </ac:spMkLst>
        </pc:spChg>
        <pc:spChg chg="add mod">
          <ac:chgData name="Till Poppels" userId="db94cf0133c98062" providerId="LiveId" clId="{70263EE7-C304-4DFB-AEA5-0B0AB84307A4}" dt="2021-02-22T21:38:29.974" v="2722" actId="20577"/>
          <ac:spMkLst>
            <pc:docMk/>
            <pc:sldMk cId="619665879" sldId="256"/>
            <ac:spMk id="13" creationId="{C1F381F9-3EED-4784-B19D-311B6B868498}"/>
          </ac:spMkLst>
        </pc:spChg>
        <pc:spChg chg="add mod">
          <ac:chgData name="Till Poppels" userId="db94cf0133c98062" providerId="LiveId" clId="{70263EE7-C304-4DFB-AEA5-0B0AB84307A4}" dt="2021-02-24T01:44:33.783" v="3755" actId="1037"/>
          <ac:spMkLst>
            <pc:docMk/>
            <pc:sldMk cId="619665879" sldId="256"/>
            <ac:spMk id="14" creationId="{63490C7D-656B-4EE3-B9AE-4FA4C56E44C7}"/>
          </ac:spMkLst>
        </pc:spChg>
        <pc:spChg chg="add mod">
          <ac:chgData name="Till Poppels" userId="db94cf0133c98062" providerId="LiveId" clId="{70263EE7-C304-4DFB-AEA5-0B0AB84307A4}" dt="2021-02-22T21:53:24.413" v="2725" actId="20577"/>
          <ac:spMkLst>
            <pc:docMk/>
            <pc:sldMk cId="619665879" sldId="256"/>
            <ac:spMk id="15" creationId="{076AE00D-A0D0-45D6-BB1D-FFB77411637E}"/>
          </ac:spMkLst>
        </pc:spChg>
        <pc:spChg chg="add mod">
          <ac:chgData name="Till Poppels" userId="db94cf0133c98062" providerId="LiveId" clId="{70263EE7-C304-4DFB-AEA5-0B0AB84307A4}" dt="2021-02-22T16:34:52.489" v="2666" actId="20577"/>
          <ac:spMkLst>
            <pc:docMk/>
            <pc:sldMk cId="619665879" sldId="256"/>
            <ac:spMk id="16" creationId="{BD99E233-2A64-4173-BB4E-898ED66743EC}"/>
          </ac:spMkLst>
        </pc:spChg>
        <pc:spChg chg="add mod">
          <ac:chgData name="Till Poppels" userId="db94cf0133c98062" providerId="LiveId" clId="{70263EE7-C304-4DFB-AEA5-0B0AB84307A4}" dt="2021-02-22T21:38:49.944" v="2724"/>
          <ac:spMkLst>
            <pc:docMk/>
            <pc:sldMk cId="619665879" sldId="256"/>
            <ac:spMk id="17" creationId="{C6A384B8-E5F1-4FBA-955A-D0AED59D15FB}"/>
          </ac:spMkLst>
        </pc:spChg>
        <pc:picChg chg="add mod">
          <ac:chgData name="Till Poppels" userId="db94cf0133c98062" providerId="LiveId" clId="{70263EE7-C304-4DFB-AEA5-0B0AB84307A4}" dt="2021-02-22T14:26:15.415" v="1897" actId="732"/>
          <ac:picMkLst>
            <pc:docMk/>
            <pc:sldMk cId="619665879" sldId="256"/>
            <ac:picMk id="1026" creationId="{835810B2-245F-469F-BC2B-3D10A93C55FB}"/>
          </ac:picMkLst>
        </pc:picChg>
        <pc:picChg chg="add mod">
          <ac:chgData name="Till Poppels" userId="db94cf0133c98062" providerId="LiveId" clId="{70263EE7-C304-4DFB-AEA5-0B0AB84307A4}" dt="2021-02-24T01:44:33.783" v="3755" actId="1037"/>
          <ac:picMkLst>
            <pc:docMk/>
            <pc:sldMk cId="619665879" sldId="256"/>
            <ac:picMk id="1028" creationId="{BC7DDF75-08FA-4CCA-86C0-D1DA27AF1059}"/>
          </ac:picMkLst>
        </pc:picChg>
        <pc:picChg chg="add mod">
          <ac:chgData name="Till Poppels" userId="db94cf0133c98062" providerId="LiveId" clId="{70263EE7-C304-4DFB-AEA5-0B0AB84307A4}" dt="2021-02-22T14:25:53.230" v="1893" actId="732"/>
          <ac:picMkLst>
            <pc:docMk/>
            <pc:sldMk cId="619665879" sldId="256"/>
            <ac:picMk id="1030" creationId="{29C1D57D-069B-4C3E-81E1-F4FB98AE84B5}"/>
          </ac:picMkLst>
        </pc:picChg>
        <pc:picChg chg="add del mod">
          <ac:chgData name="Till Poppels" userId="db94cf0133c98062" providerId="LiveId" clId="{70263EE7-C304-4DFB-AEA5-0B0AB84307A4}" dt="2021-02-22T14:23:38.945" v="1832" actId="478"/>
          <ac:picMkLst>
            <pc:docMk/>
            <pc:sldMk cId="619665879" sldId="256"/>
            <ac:picMk id="1032" creationId="{D2BD91A3-1C09-40E5-8A8C-E97B181E5ABC}"/>
          </ac:picMkLst>
        </pc:picChg>
        <pc:picChg chg="add del mod">
          <ac:chgData name="Till Poppels" userId="db94cf0133c98062" providerId="LiveId" clId="{70263EE7-C304-4DFB-AEA5-0B0AB84307A4}" dt="2021-02-22T14:25:58.402" v="1894" actId="732"/>
          <ac:picMkLst>
            <pc:docMk/>
            <pc:sldMk cId="619665879" sldId="256"/>
            <ac:picMk id="1034" creationId="{E4B4015B-6C05-4C41-B23B-627637ABC5A1}"/>
          </ac:picMkLst>
        </pc:picChg>
        <pc:picChg chg="add mod">
          <ac:chgData name="Till Poppels" userId="db94cf0133c98062" providerId="LiveId" clId="{70263EE7-C304-4DFB-AEA5-0B0AB84307A4}" dt="2021-02-22T14:24:15.321" v="1844" actId="14100"/>
          <ac:picMkLst>
            <pc:docMk/>
            <pc:sldMk cId="619665879" sldId="256"/>
            <ac:picMk id="1036" creationId="{E5D119F0-1CDB-4CD4-8693-87EB88CE9447}"/>
          </ac:picMkLst>
        </pc:picChg>
      </pc:sldChg>
      <pc:sldChg chg="addSp delSp modSp del mod">
        <pc:chgData name="Till Poppels" userId="db94cf0133c98062" providerId="LiveId" clId="{70263EE7-C304-4DFB-AEA5-0B0AB84307A4}" dt="2021-02-21T17:26:02.265" v="1678" actId="2696"/>
        <pc:sldMkLst>
          <pc:docMk/>
          <pc:sldMk cId="552631120" sldId="257"/>
        </pc:sldMkLst>
        <pc:spChg chg="del mod">
          <ac:chgData name="Till Poppels" userId="db94cf0133c98062" providerId="LiveId" clId="{70263EE7-C304-4DFB-AEA5-0B0AB84307A4}" dt="2021-02-18T15:00:52.786" v="395" actId="478"/>
          <ac:spMkLst>
            <pc:docMk/>
            <pc:sldMk cId="552631120" sldId="257"/>
            <ac:spMk id="2" creationId="{6C1870AF-0FF6-40BC-BEAF-BDE6921E7694}"/>
          </ac:spMkLst>
        </pc:spChg>
        <pc:spChg chg="add mod">
          <ac:chgData name="Till Poppels" userId="db94cf0133c98062" providerId="LiveId" clId="{70263EE7-C304-4DFB-AEA5-0B0AB84307A4}" dt="2021-02-18T14:51:37.720" v="270" actId="20577"/>
          <ac:spMkLst>
            <pc:docMk/>
            <pc:sldMk cId="552631120" sldId="257"/>
            <ac:spMk id="3" creationId="{42C3128B-4E48-49B2-A23C-5ADB26172E3F}"/>
          </ac:spMkLst>
        </pc:spChg>
        <pc:spChg chg="mod">
          <ac:chgData name="Till Poppels" userId="db94cf0133c98062" providerId="LiveId" clId="{70263EE7-C304-4DFB-AEA5-0B0AB84307A4}" dt="2021-02-18T15:07:31.717" v="398" actId="1076"/>
          <ac:spMkLst>
            <pc:docMk/>
            <pc:sldMk cId="552631120" sldId="257"/>
            <ac:spMk id="4" creationId="{BBCBD531-99F5-4EC3-9A27-A3148BF802ED}"/>
          </ac:spMkLst>
        </pc:spChg>
        <pc:spChg chg="mod">
          <ac:chgData name="Till Poppels" userId="db94cf0133c98062" providerId="LiveId" clId="{70263EE7-C304-4DFB-AEA5-0B0AB84307A4}" dt="2021-02-18T14:54:29.273" v="274" actId="1076"/>
          <ac:spMkLst>
            <pc:docMk/>
            <pc:sldMk cId="552631120" sldId="257"/>
            <ac:spMk id="5" creationId="{3C4FAC6C-1D2F-4EFE-9236-AC0B33B67048}"/>
          </ac:spMkLst>
        </pc:spChg>
        <pc:spChg chg="mod">
          <ac:chgData name="Till Poppels" userId="db94cf0133c98062" providerId="LiveId" clId="{70263EE7-C304-4DFB-AEA5-0B0AB84307A4}" dt="2021-02-18T15:00:59.523" v="397" actId="1076"/>
          <ac:spMkLst>
            <pc:docMk/>
            <pc:sldMk cId="552631120" sldId="257"/>
            <ac:spMk id="6" creationId="{38016334-092F-4B46-8F7B-E566A7EAACD5}"/>
          </ac:spMkLst>
        </pc:spChg>
        <pc:spChg chg="mod">
          <ac:chgData name="Till Poppels" userId="db94cf0133c98062" providerId="LiveId" clId="{70263EE7-C304-4DFB-AEA5-0B0AB84307A4}" dt="2021-02-18T14:56:16.685" v="331" actId="1076"/>
          <ac:spMkLst>
            <pc:docMk/>
            <pc:sldMk cId="552631120" sldId="257"/>
            <ac:spMk id="7" creationId="{BF7C056B-D913-4797-9C0E-446B0538CC79}"/>
          </ac:spMkLst>
        </pc:spChg>
        <pc:spChg chg="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8" creationId="{536561EA-7AB7-4549-BB56-775856B9E85D}"/>
          </ac:spMkLst>
        </pc:spChg>
        <pc:spChg chg="mod">
          <ac:chgData name="Till Poppels" userId="db94cf0133c98062" providerId="LiveId" clId="{70263EE7-C304-4DFB-AEA5-0B0AB84307A4}" dt="2021-02-18T14:58:20.003" v="349" actId="1076"/>
          <ac:spMkLst>
            <pc:docMk/>
            <pc:sldMk cId="552631120" sldId="257"/>
            <ac:spMk id="9" creationId="{5211A1BE-16D7-408A-8CA6-C09939701D41}"/>
          </ac:spMkLst>
        </pc:spChg>
        <pc:spChg chg="mod">
          <ac:chgData name="Till Poppels" userId="db94cf0133c98062" providerId="LiveId" clId="{70263EE7-C304-4DFB-AEA5-0B0AB84307A4}" dt="2021-02-18T14:54:31.496" v="275" actId="1076"/>
          <ac:spMkLst>
            <pc:docMk/>
            <pc:sldMk cId="552631120" sldId="257"/>
            <ac:spMk id="10" creationId="{81D662B2-12A9-495F-A8D7-CB4058BCFD07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2" creationId="{72DD488E-D29F-4C30-B61C-B572955E0ABB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3" creationId="{850BB497-95A7-4854-8719-AC2FB2DEED70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4" creationId="{B98A4554-504D-4930-9DCE-5F37D853742C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5" creationId="{DF442170-B2EB-4E4D-8477-1424E4946C82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6" creationId="{FE6ACECE-7FF3-4709-8C8F-3096B5A86DB6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7" creationId="{D8540DEB-05DA-45C5-A912-93B03D043D9E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8" creationId="{8F1A5D9F-8489-45B9-B784-9556BFA4030A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19" creationId="{A38EEE3C-AEB5-4E2D-815F-9AAFE83FB796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0" creationId="{EF9CCA53-9C33-4892-AC37-A8617517C86C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1" creationId="{DCE5AB75-B41C-41FC-BB88-27D3A22C767F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2" creationId="{EEB98474-805C-4F29-8F14-AA55FE10B4D8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3" creationId="{33B1198F-17D5-4643-A6D0-FC1CFD1339AE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4" creationId="{9266BB77-C033-4E51-B3A8-9BBBC9F35220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5" creationId="{FF5343D5-3B11-4267-8182-8B89DDFAC390}"/>
          </ac:spMkLst>
        </pc:spChg>
        <pc:spChg chg="add mod">
          <ac:chgData name="Till Poppels" userId="db94cf0133c98062" providerId="LiveId" clId="{70263EE7-C304-4DFB-AEA5-0B0AB84307A4}" dt="2021-02-18T15:00:40.920" v="394" actId="1036"/>
          <ac:spMkLst>
            <pc:docMk/>
            <pc:sldMk cId="552631120" sldId="257"/>
            <ac:spMk id="26" creationId="{F56655AE-BBA1-443D-9B27-F38135702B04}"/>
          </ac:spMkLst>
        </pc:spChg>
        <pc:spChg chg="add del mod">
          <ac:chgData name="Till Poppels" userId="db94cf0133c98062" providerId="LiveId" clId="{70263EE7-C304-4DFB-AEA5-0B0AB84307A4}" dt="2021-02-18T15:00:56.297" v="396" actId="478"/>
          <ac:spMkLst>
            <pc:docMk/>
            <pc:sldMk cId="552631120" sldId="257"/>
            <ac:spMk id="28" creationId="{F0EE4CDD-8877-44F6-BB4E-555AB607FB81}"/>
          </ac:spMkLst>
        </pc:spChg>
        <pc:spChg chg="add mod">
          <ac:chgData name="Till Poppels" userId="db94cf0133c98062" providerId="LiveId" clId="{70263EE7-C304-4DFB-AEA5-0B0AB84307A4}" dt="2021-02-18T15:09:37.776" v="409" actId="688"/>
          <ac:spMkLst>
            <pc:docMk/>
            <pc:sldMk cId="552631120" sldId="257"/>
            <ac:spMk id="31" creationId="{59557451-7A7B-4721-A818-03164C9EBCB6}"/>
          </ac:spMkLst>
        </pc:spChg>
        <pc:cxnChg chg="add mod">
          <ac:chgData name="Till Poppels" userId="db94cf0133c98062" providerId="LiveId" clId="{70263EE7-C304-4DFB-AEA5-0B0AB84307A4}" dt="2021-02-18T15:08:59.876" v="401" actId="1582"/>
          <ac:cxnSpMkLst>
            <pc:docMk/>
            <pc:sldMk cId="552631120" sldId="257"/>
            <ac:cxnSpMk id="30" creationId="{27ED0D58-B0DE-483D-920C-635C4D6D392F}"/>
          </ac:cxnSpMkLst>
        </pc:cxnChg>
      </pc:sldChg>
      <pc:sldChg chg="modSp new del mod">
        <pc:chgData name="Till Poppels" userId="db94cf0133c98062" providerId="LiveId" clId="{70263EE7-C304-4DFB-AEA5-0B0AB84307A4}" dt="2021-02-22T16:01:31.396" v="2322" actId="2696"/>
        <pc:sldMkLst>
          <pc:docMk/>
          <pc:sldMk cId="1649191042" sldId="258"/>
        </pc:sldMkLst>
        <pc:spChg chg="mod">
          <ac:chgData name="Till Poppels" userId="db94cf0133c98062" providerId="LiveId" clId="{70263EE7-C304-4DFB-AEA5-0B0AB84307A4}" dt="2021-02-18T14:37:41.121" v="13" actId="20577"/>
          <ac:spMkLst>
            <pc:docMk/>
            <pc:sldMk cId="1649191042" sldId="258"/>
            <ac:spMk id="2" creationId="{AD568F51-1763-4643-80AE-9B0BEB2D9702}"/>
          </ac:spMkLst>
        </pc:spChg>
        <pc:spChg chg="mod">
          <ac:chgData name="Till Poppels" userId="db94cf0133c98062" providerId="LiveId" clId="{70263EE7-C304-4DFB-AEA5-0B0AB84307A4}" dt="2021-02-18T17:09:00.803" v="1002" actId="20577"/>
          <ac:spMkLst>
            <pc:docMk/>
            <pc:sldMk cId="1649191042" sldId="258"/>
            <ac:spMk id="3" creationId="{42AFBEC2-C041-4261-9825-E189DCCE333B}"/>
          </ac:spMkLst>
        </pc:spChg>
      </pc:sldChg>
      <pc:sldChg chg="addSp delSp modSp add mod">
        <pc:chgData name="Till Poppels" userId="db94cf0133c98062" providerId="LiveId" clId="{70263EE7-C304-4DFB-AEA5-0B0AB84307A4}" dt="2021-02-24T12:03:23.010" v="4442" actId="20577"/>
        <pc:sldMkLst>
          <pc:docMk/>
          <pc:sldMk cId="3678380640" sldId="259"/>
        </pc:sldMkLst>
        <pc:spChg chg="mod">
          <ac:chgData name="Till Poppels" userId="db94cf0133c98062" providerId="LiveId" clId="{70263EE7-C304-4DFB-AEA5-0B0AB84307A4}" dt="2021-02-24T12:03:23.010" v="4442" actId="20577"/>
          <ac:spMkLst>
            <pc:docMk/>
            <pc:sldMk cId="3678380640" sldId="259"/>
            <ac:spMk id="3" creationId="{42C3128B-4E48-49B2-A23C-5ADB26172E3F}"/>
          </ac:spMkLst>
        </pc:spChg>
        <pc:spChg chg="mod">
          <ac:chgData name="Till Poppels" userId="db94cf0133c98062" providerId="LiveId" clId="{70263EE7-C304-4DFB-AEA5-0B0AB84307A4}" dt="2021-02-21T16:55:55.987" v="1605" actId="20577"/>
          <ac:spMkLst>
            <pc:docMk/>
            <pc:sldMk cId="3678380640" sldId="259"/>
            <ac:spMk id="4" creationId="{BBCBD531-99F5-4EC3-9A27-A3148BF802ED}"/>
          </ac:spMkLst>
        </pc:spChg>
        <pc:spChg chg="mod">
          <ac:chgData name="Till Poppels" userId="db94cf0133c98062" providerId="LiveId" clId="{70263EE7-C304-4DFB-AEA5-0B0AB84307A4}" dt="2021-02-21T16:30:02.817" v="1083" actId="1036"/>
          <ac:spMkLst>
            <pc:docMk/>
            <pc:sldMk cId="3678380640" sldId="259"/>
            <ac:spMk id="5" creationId="{3C4FAC6C-1D2F-4EFE-9236-AC0B33B67048}"/>
          </ac:spMkLst>
        </pc:spChg>
        <pc:spChg chg="del mod">
          <ac:chgData name="Till Poppels" userId="db94cf0133c98062" providerId="LiveId" clId="{70263EE7-C304-4DFB-AEA5-0B0AB84307A4}" dt="2021-02-18T15:31:24.573" v="768" actId="478"/>
          <ac:spMkLst>
            <pc:docMk/>
            <pc:sldMk cId="3678380640" sldId="259"/>
            <ac:spMk id="6" creationId="{38016334-092F-4B46-8F7B-E566A7EAACD5}"/>
          </ac:spMkLst>
        </pc:spChg>
        <pc:spChg chg="mod">
          <ac:chgData name="Till Poppels" userId="db94cf0133c98062" providerId="LiveId" clId="{70263EE7-C304-4DFB-AEA5-0B0AB84307A4}" dt="2021-02-21T17:13:18.968" v="1674" actId="20577"/>
          <ac:spMkLst>
            <pc:docMk/>
            <pc:sldMk cId="3678380640" sldId="259"/>
            <ac:spMk id="7" creationId="{BF7C056B-D913-4797-9C0E-446B0538CC79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8" creationId="{536561EA-7AB7-4549-BB56-775856B9E85D}"/>
          </ac:spMkLst>
        </pc:spChg>
        <pc:spChg chg="del mod">
          <ac:chgData name="Till Poppels" userId="db94cf0133c98062" providerId="LiveId" clId="{70263EE7-C304-4DFB-AEA5-0B0AB84307A4}" dt="2021-02-21T16:32:06.118" v="1084" actId="478"/>
          <ac:spMkLst>
            <pc:docMk/>
            <pc:sldMk cId="3678380640" sldId="259"/>
            <ac:spMk id="9" creationId="{5211A1BE-16D7-408A-8CA6-C09939701D41}"/>
          </ac:spMkLst>
        </pc:spChg>
        <pc:spChg chg="mod">
          <ac:chgData name="Till Poppels" userId="db94cf0133c98062" providerId="LiveId" clId="{70263EE7-C304-4DFB-AEA5-0B0AB84307A4}" dt="2021-02-21T17:10:38.612" v="1673" actId="14100"/>
          <ac:spMkLst>
            <pc:docMk/>
            <pc:sldMk cId="3678380640" sldId="259"/>
            <ac:spMk id="10" creationId="{81D662B2-12A9-495F-A8D7-CB4058BCFD07}"/>
          </ac:spMkLst>
        </pc:spChg>
        <pc:spChg chg="del mod">
          <ac:chgData name="Till Poppels" userId="db94cf0133c98062" providerId="LiveId" clId="{70263EE7-C304-4DFB-AEA5-0B0AB84307A4}" dt="2021-02-18T15:24:55.863" v="610" actId="478"/>
          <ac:spMkLst>
            <pc:docMk/>
            <pc:sldMk cId="3678380640" sldId="259"/>
            <ac:spMk id="11" creationId="{594D98EE-800D-4E06-AC19-D11A3D260D70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2" creationId="{72DD488E-D29F-4C30-B61C-B572955E0ABB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3" creationId="{850BB497-95A7-4854-8719-AC2FB2DEED70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4" creationId="{B98A4554-504D-4930-9DCE-5F37D853742C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5" creationId="{DF442170-B2EB-4E4D-8477-1424E4946C82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6" creationId="{FE6ACECE-7FF3-4709-8C8F-3096B5A86DB6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7" creationId="{D8540DEB-05DA-45C5-A912-93B03D043D9E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8" creationId="{8F1A5D9F-8489-45B9-B784-9556BFA4030A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19" creationId="{A38EEE3C-AEB5-4E2D-815F-9AAFE83FB796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0" creationId="{EF9CCA53-9C33-4892-AC37-A8617517C86C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1" creationId="{DCE5AB75-B41C-41FC-BB88-27D3A22C767F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2" creationId="{EEB98474-805C-4F29-8F14-AA55FE10B4D8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3" creationId="{33B1198F-17D5-4643-A6D0-FC1CFD1339AE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4" creationId="{9266BB77-C033-4E51-B3A8-9BBBC9F35220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5" creationId="{FF5343D5-3B11-4267-8182-8B89DDFAC390}"/>
          </ac:spMkLst>
        </pc:spChg>
        <pc:spChg chg="mod">
          <ac:chgData name="Till Poppels" userId="db94cf0133c98062" providerId="LiveId" clId="{70263EE7-C304-4DFB-AEA5-0B0AB84307A4}" dt="2021-02-21T16:35:42.940" v="1126" actId="1076"/>
          <ac:spMkLst>
            <pc:docMk/>
            <pc:sldMk cId="3678380640" sldId="259"/>
            <ac:spMk id="26" creationId="{F56655AE-BBA1-443D-9B27-F38135702B04}"/>
          </ac:spMkLst>
        </pc:spChg>
        <pc:spChg chg="del mod">
          <ac:chgData name="Till Poppels" userId="db94cf0133c98062" providerId="LiveId" clId="{70263EE7-C304-4DFB-AEA5-0B0AB84307A4}" dt="2021-02-21T16:24:47.659" v="1023" actId="478"/>
          <ac:spMkLst>
            <pc:docMk/>
            <pc:sldMk cId="3678380640" sldId="259"/>
            <ac:spMk id="31" creationId="{59557451-7A7B-4721-A818-03164C9EBCB6}"/>
          </ac:spMkLst>
        </pc:spChg>
        <pc:spChg chg="add mod">
          <ac:chgData name="Till Poppels" userId="db94cf0133c98062" providerId="LiveId" clId="{70263EE7-C304-4DFB-AEA5-0B0AB84307A4}" dt="2021-02-21T16:40:31.746" v="1159" actId="1038"/>
          <ac:spMkLst>
            <pc:docMk/>
            <pc:sldMk cId="3678380640" sldId="259"/>
            <ac:spMk id="37" creationId="{717C6516-A2EA-4E8C-A2B9-28BBA69C2331}"/>
          </ac:spMkLst>
        </pc:spChg>
        <pc:spChg chg="add mod">
          <ac:chgData name="Till Poppels" userId="db94cf0133c98062" providerId="LiveId" clId="{70263EE7-C304-4DFB-AEA5-0B0AB84307A4}" dt="2021-02-24T12:00:14.373" v="4422" actId="1035"/>
          <ac:spMkLst>
            <pc:docMk/>
            <pc:sldMk cId="3678380640" sldId="259"/>
            <ac:spMk id="38" creationId="{6E8B595D-BAFB-409E-8CE2-AE6A135C38FF}"/>
          </ac:spMkLst>
        </pc:spChg>
        <pc:spChg chg="add mod">
          <ac:chgData name="Till Poppels" userId="db94cf0133c98062" providerId="LiveId" clId="{70263EE7-C304-4DFB-AEA5-0B0AB84307A4}" dt="2021-02-21T16:57:15.010" v="1625" actId="1035"/>
          <ac:spMkLst>
            <pc:docMk/>
            <pc:sldMk cId="3678380640" sldId="259"/>
            <ac:spMk id="176" creationId="{ADBC2CEF-E16F-4236-878F-B3D3A6FE4B68}"/>
          </ac:spMkLst>
        </pc:spChg>
        <pc:spChg chg="add del mod">
          <ac:chgData name="Till Poppels" userId="db94cf0133c98062" providerId="LiveId" clId="{70263EE7-C304-4DFB-AEA5-0B0AB84307A4}" dt="2021-02-21T16:57:03.795" v="1618" actId="478"/>
          <ac:spMkLst>
            <pc:docMk/>
            <pc:sldMk cId="3678380640" sldId="259"/>
            <ac:spMk id="177" creationId="{C94847C2-6B99-4FC4-ABF7-9CDE9AEE3CD1}"/>
          </ac:spMkLst>
        </pc:spChg>
        <pc:spChg chg="add mod">
          <ac:chgData name="Till Poppels" userId="db94cf0133c98062" providerId="LiveId" clId="{70263EE7-C304-4DFB-AEA5-0B0AB84307A4}" dt="2021-02-21T16:57:34.340" v="1631" actId="20577"/>
          <ac:spMkLst>
            <pc:docMk/>
            <pc:sldMk cId="3678380640" sldId="259"/>
            <ac:spMk id="178" creationId="{056F2BF4-1274-4129-8187-E33C6ADB4F36}"/>
          </ac:spMkLst>
        </pc:spChg>
        <pc:spChg chg="add mod">
          <ac:chgData name="Till Poppels" userId="db94cf0133c98062" providerId="LiveId" clId="{70263EE7-C304-4DFB-AEA5-0B0AB84307A4}" dt="2021-02-21T16:57:20.207" v="1627" actId="571"/>
          <ac:spMkLst>
            <pc:docMk/>
            <pc:sldMk cId="3678380640" sldId="259"/>
            <ac:spMk id="179" creationId="{49CA437E-503D-447D-8301-B816230DC102}"/>
          </ac:spMkLst>
        </pc:spChg>
        <pc:spChg chg="add mod">
          <ac:chgData name="Till Poppels" userId="db94cf0133c98062" providerId="LiveId" clId="{70263EE7-C304-4DFB-AEA5-0B0AB84307A4}" dt="2021-02-21T17:02:42.854" v="1633"/>
          <ac:spMkLst>
            <pc:docMk/>
            <pc:sldMk cId="3678380640" sldId="259"/>
            <ac:spMk id="180" creationId="{3E364992-648E-43E1-9424-E9CD6675DDB1}"/>
          </ac:spMkLst>
        </pc:spChg>
        <pc:spChg chg="add mod">
          <ac:chgData name="Till Poppels" userId="db94cf0133c98062" providerId="LiveId" clId="{70263EE7-C304-4DFB-AEA5-0B0AB84307A4}" dt="2021-02-21T17:03:13.225" v="1642" actId="20577"/>
          <ac:spMkLst>
            <pc:docMk/>
            <pc:sldMk cId="3678380640" sldId="259"/>
            <ac:spMk id="181" creationId="{5A879597-8113-4BC0-9B6F-5119E20F70E6}"/>
          </ac:spMkLst>
        </pc:spChg>
        <pc:spChg chg="add mod">
          <ac:chgData name="Till Poppels" userId="db94cf0133c98062" providerId="LiveId" clId="{70263EE7-C304-4DFB-AEA5-0B0AB84307A4}" dt="2021-02-21T17:03:33.495" v="1645" actId="20577"/>
          <ac:spMkLst>
            <pc:docMk/>
            <pc:sldMk cId="3678380640" sldId="259"/>
            <ac:spMk id="182" creationId="{A8D8198B-E69A-4DAB-925E-7AEDE505C833}"/>
          </ac:spMkLst>
        </pc:spChg>
        <pc:spChg chg="add mod">
          <ac:chgData name="Till Poppels" userId="db94cf0133c98062" providerId="LiveId" clId="{70263EE7-C304-4DFB-AEA5-0B0AB84307A4}" dt="2021-02-21T17:03:54.965" v="1648" actId="20577"/>
          <ac:spMkLst>
            <pc:docMk/>
            <pc:sldMk cId="3678380640" sldId="259"/>
            <ac:spMk id="183" creationId="{6AA23AD4-D170-47B6-A464-F7A07F3B891E}"/>
          </ac:spMkLst>
        </pc:spChg>
        <pc:spChg chg="add mod">
          <ac:chgData name="Till Poppels" userId="db94cf0133c98062" providerId="LiveId" clId="{70263EE7-C304-4DFB-AEA5-0B0AB84307A4}" dt="2021-02-21T17:04:10.587" v="1651" actId="20577"/>
          <ac:spMkLst>
            <pc:docMk/>
            <pc:sldMk cId="3678380640" sldId="259"/>
            <ac:spMk id="184" creationId="{DFF7E007-7354-442C-B111-515B99165350}"/>
          </ac:spMkLst>
        </pc:spChg>
        <pc:spChg chg="add mod">
          <ac:chgData name="Till Poppels" userId="db94cf0133c98062" providerId="LiveId" clId="{70263EE7-C304-4DFB-AEA5-0B0AB84307A4}" dt="2021-02-21T17:04:22.842" v="1654" actId="20577"/>
          <ac:spMkLst>
            <pc:docMk/>
            <pc:sldMk cId="3678380640" sldId="259"/>
            <ac:spMk id="185" creationId="{8D9307EB-DD62-4E4C-88B1-C36D3AC10B27}"/>
          </ac:spMkLst>
        </pc:spChg>
        <pc:spChg chg="add mod">
          <ac:chgData name="Till Poppels" userId="db94cf0133c98062" providerId="LiveId" clId="{70263EE7-C304-4DFB-AEA5-0B0AB84307A4}" dt="2021-02-21T17:04:41.210" v="1657" actId="20577"/>
          <ac:spMkLst>
            <pc:docMk/>
            <pc:sldMk cId="3678380640" sldId="259"/>
            <ac:spMk id="186" creationId="{512367C8-1AC5-4D69-ACDD-4038BD27605A}"/>
          </ac:spMkLst>
        </pc:spChg>
        <pc:cxnChg chg="add del mod">
          <ac:chgData name="Till Poppels" userId="db94cf0133c98062" providerId="LiveId" clId="{70263EE7-C304-4DFB-AEA5-0B0AB84307A4}" dt="2021-02-21T16:29:28.438" v="1067" actId="478"/>
          <ac:cxnSpMkLst>
            <pc:docMk/>
            <pc:sldMk cId="3678380640" sldId="259"/>
            <ac:cxnSpMk id="28" creationId="{22C4AC3A-373A-493D-B5CB-F2A53DA96EC2}"/>
          </ac:cxnSpMkLst>
        </pc:cxnChg>
        <pc:cxnChg chg="del mod">
          <ac:chgData name="Till Poppels" userId="db94cf0133c98062" providerId="LiveId" clId="{70263EE7-C304-4DFB-AEA5-0B0AB84307A4}" dt="2021-02-21T16:24:16.088" v="1019" actId="478"/>
          <ac:cxnSpMkLst>
            <pc:docMk/>
            <pc:sldMk cId="3678380640" sldId="259"/>
            <ac:cxnSpMk id="30" creationId="{27ED0D58-B0DE-483D-920C-635C4D6D392F}"/>
          </ac:cxnSpMkLst>
        </pc:cxnChg>
        <pc:cxnChg chg="add del mod">
          <ac:chgData name="Till Poppels" userId="db94cf0133c98062" providerId="LiveId" clId="{70263EE7-C304-4DFB-AEA5-0B0AB84307A4}" dt="2021-02-21T16:29:29.459" v="1068" actId="478"/>
          <ac:cxnSpMkLst>
            <pc:docMk/>
            <pc:sldMk cId="3678380640" sldId="259"/>
            <ac:cxnSpMk id="32" creationId="{83C9F952-B2C6-458D-A039-86D42498EDBB}"/>
          </ac:cxnSpMkLst>
        </pc:cxnChg>
        <pc:cxnChg chg="add del mod">
          <ac:chgData name="Till Poppels" userId="db94cf0133c98062" providerId="LiveId" clId="{70263EE7-C304-4DFB-AEA5-0B0AB84307A4}" dt="2021-02-21T16:29:30.123" v="1069" actId="478"/>
          <ac:cxnSpMkLst>
            <pc:docMk/>
            <pc:sldMk cId="3678380640" sldId="259"/>
            <ac:cxnSpMk id="34" creationId="{CC48DD1D-2415-45E7-B700-2FBAEDEF5183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40" creationId="{4E6455C1-A97E-4F88-A11C-1E2C50F6BA24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41" creationId="{5E68F562-E2E1-40B6-9562-1B920B9C62BC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46" creationId="{5861B5B4-266E-494B-9021-F7200FC4EB6A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47" creationId="{5DD3599E-AB7D-413E-8E40-93C8F00634DA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62" creationId="{4B4ECAA7-82A7-4ACC-9DC9-8C9E77B87D66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68" creationId="{CA877697-AC51-4772-8680-9C36023AA2EC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71" creationId="{A34CDA2E-12B7-4AE8-844E-A125E717C97C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74" creationId="{F3FA79B8-4FFD-4FCE-B5D4-DE254C7C6134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77" creationId="{FF1B0D66-DA0D-4923-8B25-EC305928B411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81" creationId="{4D09361E-33A1-4577-8BAA-DF8A89A64C72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85" creationId="{C414560B-2446-4A7A-9AF8-730FDC55C90B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88" creationId="{1BC6A52A-2FA6-48B9-81A0-B556E66E10DF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91" creationId="{84B869A6-8EB7-4C47-9CF3-A48A39B9EED4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105" creationId="{8C8D110F-2BFC-4E0A-B474-251DE942D143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108" creationId="{ED122AD3-8005-4519-B7D9-32F8518F37B7}"/>
          </ac:cxnSpMkLst>
        </pc:cxnChg>
        <pc:cxnChg chg="add mod">
          <ac:chgData name="Till Poppels" userId="db94cf0133c98062" providerId="LiveId" clId="{70263EE7-C304-4DFB-AEA5-0B0AB84307A4}" dt="2021-02-21T16:35:42.940" v="1126" actId="1076"/>
          <ac:cxnSpMkLst>
            <pc:docMk/>
            <pc:sldMk cId="3678380640" sldId="259"/>
            <ac:cxnSpMk id="111" creationId="{E6C13072-D03F-4E3D-AF19-82F5D736C8B0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14" creationId="{DB51C38E-70AA-4461-AE5D-507814BB9BD3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17" creationId="{6F8AB814-BDE0-49D6-AC06-E25ED88BA9BF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20" creationId="{A58B3BBC-5FC8-48D1-BFC7-2909D3D83447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23" creationId="{52C78A3C-E3D1-4BDA-A47E-BAB5F3CC29C2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26" creationId="{49B7A920-017E-4340-9757-753FE632621E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29" creationId="{94158808-79B1-42C3-B729-3A41F19B87BB}"/>
          </ac:cxnSpMkLst>
        </pc:cxnChg>
        <pc:cxnChg chg="add mod">
          <ac:chgData name="Till Poppels" userId="db94cf0133c98062" providerId="LiveId" clId="{70263EE7-C304-4DFB-AEA5-0B0AB84307A4}" dt="2021-02-24T12:00:14.373" v="4422" actId="1035"/>
          <ac:cxnSpMkLst>
            <pc:docMk/>
            <pc:sldMk cId="3678380640" sldId="259"/>
            <ac:cxnSpMk id="132" creationId="{1DACB9AD-737B-4B5B-9D2B-4A98F2676F8C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135" creationId="{95AC21F3-ACE4-410A-A610-F7BF541ED57D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150" creationId="{299A2D67-8CF2-4C71-B974-825C72F21594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153" creationId="{BD48480E-0091-47A8-8267-AC8D05A3D3BA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156" creationId="{DE041F1F-BC2A-47C2-9681-F17C807A5973}"/>
          </ac:cxnSpMkLst>
        </pc:cxnChg>
        <pc:cxnChg chg="add mod">
          <ac:chgData name="Till Poppels" userId="db94cf0133c98062" providerId="LiveId" clId="{70263EE7-C304-4DFB-AEA5-0B0AB84307A4}" dt="2021-02-21T16:40:31.746" v="1159" actId="1038"/>
          <ac:cxnSpMkLst>
            <pc:docMk/>
            <pc:sldMk cId="3678380640" sldId="259"/>
            <ac:cxnSpMk id="159" creationId="{27ECDCB3-E75E-41B4-B526-8FA2A2D38F8D}"/>
          </ac:cxnSpMkLst>
        </pc:cxnChg>
        <pc:cxnChg chg="add mod">
          <ac:chgData name="Till Poppels" userId="db94cf0133c98062" providerId="LiveId" clId="{70263EE7-C304-4DFB-AEA5-0B0AB84307A4}" dt="2021-02-24T12:01:05.704" v="4425" actId="208"/>
          <ac:cxnSpMkLst>
            <pc:docMk/>
            <pc:sldMk cId="3678380640" sldId="259"/>
            <ac:cxnSpMk id="198" creationId="{59C189E9-DA9E-4214-B3A1-DEE737D58603}"/>
          </ac:cxnSpMkLst>
        </pc:cxnChg>
      </pc:sldChg>
      <pc:sldChg chg="addSp delSp modSp new del mod ord modTransition">
        <pc:chgData name="Till Poppels" userId="db94cf0133c98062" providerId="LiveId" clId="{70263EE7-C304-4DFB-AEA5-0B0AB84307A4}" dt="2021-02-24T03:09:53.265" v="4378" actId="2696"/>
        <pc:sldMkLst>
          <pc:docMk/>
          <pc:sldMk cId="4287008161" sldId="260"/>
        </pc:sldMkLst>
        <pc:spChg chg="del">
          <ac:chgData name="Till Poppels" userId="db94cf0133c98062" providerId="LiveId" clId="{70263EE7-C304-4DFB-AEA5-0B0AB84307A4}" dt="2021-02-22T13:44:43.638" v="1682" actId="478"/>
          <ac:spMkLst>
            <pc:docMk/>
            <pc:sldMk cId="4287008161" sldId="260"/>
            <ac:spMk id="2" creationId="{BDDF1104-544A-42B1-9A35-2D20DBA332AC}"/>
          </ac:spMkLst>
        </pc:spChg>
        <pc:spChg chg="del">
          <ac:chgData name="Till Poppels" userId="db94cf0133c98062" providerId="LiveId" clId="{70263EE7-C304-4DFB-AEA5-0B0AB84307A4}" dt="2021-02-22T13:44:41.239" v="1681" actId="478"/>
          <ac:spMkLst>
            <pc:docMk/>
            <pc:sldMk cId="4287008161" sldId="260"/>
            <ac:spMk id="3" creationId="{4448725F-B42C-4416-809D-C9B67D4FD25D}"/>
          </ac:spMkLst>
        </pc:spChg>
        <pc:picChg chg="add mod modCrop">
          <ac:chgData name="Till Poppels" userId="db94cf0133c98062" providerId="LiveId" clId="{70263EE7-C304-4DFB-AEA5-0B0AB84307A4}" dt="2021-02-22T14:17:16.500" v="1802" actId="1076"/>
          <ac:picMkLst>
            <pc:docMk/>
            <pc:sldMk cId="4287008161" sldId="260"/>
            <ac:picMk id="5" creationId="{8AF35FF7-0484-4BEB-B078-762BCC0DE79C}"/>
          </ac:picMkLst>
        </pc:picChg>
      </pc:sldChg>
      <pc:sldChg chg="addSp delSp modSp new del mod ord setBg addAnim delAnim setClrOvrMap">
        <pc:chgData name="Till Poppels" userId="db94cf0133c98062" providerId="LiveId" clId="{70263EE7-C304-4DFB-AEA5-0B0AB84307A4}" dt="2021-02-24T03:09:53.265" v="4378" actId="2696"/>
        <pc:sldMkLst>
          <pc:docMk/>
          <pc:sldMk cId="709764415" sldId="261"/>
        </pc:sldMkLst>
        <pc:spChg chg="mod">
          <ac:chgData name="Till Poppels" userId="db94cf0133c98062" providerId="LiveId" clId="{70263EE7-C304-4DFB-AEA5-0B0AB84307A4}" dt="2021-02-22T13:46:17.595" v="1733" actId="26606"/>
          <ac:spMkLst>
            <pc:docMk/>
            <pc:sldMk cId="709764415" sldId="261"/>
            <ac:spMk id="2" creationId="{8023CD5C-B9D0-4797-A6C4-C5DE28482C12}"/>
          </ac:spMkLst>
        </pc:spChg>
        <pc:spChg chg="del">
          <ac:chgData name="Till Poppels" userId="db94cf0133c98062" providerId="LiveId" clId="{70263EE7-C304-4DFB-AEA5-0B0AB84307A4}" dt="2021-02-22T13:45:43.220" v="1726" actId="478"/>
          <ac:spMkLst>
            <pc:docMk/>
            <pc:sldMk cId="709764415" sldId="261"/>
            <ac:spMk id="3" creationId="{39CC2513-DB77-4125-8A4E-2708BB058FC1}"/>
          </ac:spMkLst>
        </pc:spChg>
        <pc:spChg chg="add del">
          <ac:chgData name="Till Poppels" userId="db94cf0133c98062" providerId="LiveId" clId="{70263EE7-C304-4DFB-AEA5-0B0AB84307A4}" dt="2021-02-22T13:46:08.136" v="1730" actId="26606"/>
          <ac:spMkLst>
            <pc:docMk/>
            <pc:sldMk cId="709764415" sldId="261"/>
            <ac:spMk id="10" creationId="{E49CC64F-7275-4E33-961B-0C5CDC439875}"/>
          </ac:spMkLst>
        </pc:spChg>
        <pc:spChg chg="add del">
          <ac:chgData name="Till Poppels" userId="db94cf0133c98062" providerId="LiveId" clId="{70263EE7-C304-4DFB-AEA5-0B0AB84307A4}" dt="2021-02-22T13:46:17.592" v="1732" actId="26606"/>
          <ac:spMkLst>
            <pc:docMk/>
            <pc:sldMk cId="709764415" sldId="261"/>
            <ac:spMk id="12" creationId="{E223798C-12AD-4B0C-A50C-D676347D67CF}"/>
          </ac:spMkLst>
        </pc:spChg>
        <pc:spChg chg="add del">
          <ac:chgData name="Till Poppels" userId="db94cf0133c98062" providerId="LiveId" clId="{70263EE7-C304-4DFB-AEA5-0B0AB84307A4}" dt="2021-02-22T13:46:17.592" v="1732" actId="26606"/>
          <ac:spMkLst>
            <pc:docMk/>
            <pc:sldMk cId="709764415" sldId="261"/>
            <ac:spMk id="13" creationId="{16C5FA50-8D52-4617-AF91-5C7B1C8352F1}"/>
          </ac:spMkLst>
        </pc:spChg>
        <pc:spChg chg="add">
          <ac:chgData name="Till Poppels" userId="db94cf0133c98062" providerId="LiveId" clId="{70263EE7-C304-4DFB-AEA5-0B0AB84307A4}" dt="2021-02-22T13:46:17.595" v="1733" actId="26606"/>
          <ac:spMkLst>
            <pc:docMk/>
            <pc:sldMk cId="709764415" sldId="261"/>
            <ac:spMk id="15" creationId="{6F66A575-7835-4400-BEDE-89F2EF034034}"/>
          </ac:spMkLst>
        </pc:spChg>
        <pc:picChg chg="add mod">
          <ac:chgData name="Till Poppels" userId="db94cf0133c98062" providerId="LiveId" clId="{70263EE7-C304-4DFB-AEA5-0B0AB84307A4}" dt="2021-02-22T13:46:28.599" v="1737" actId="27614"/>
          <ac:picMkLst>
            <pc:docMk/>
            <pc:sldMk cId="709764415" sldId="261"/>
            <ac:picMk id="5" creationId="{20C76B8A-2549-4E57-82F9-803D57E9B679}"/>
          </ac:picMkLst>
        </pc:picChg>
      </pc:sldChg>
      <pc:sldChg chg="addSp modSp add del mod ord">
        <pc:chgData name="Till Poppels" userId="db94cf0133c98062" providerId="LiveId" clId="{70263EE7-C304-4DFB-AEA5-0B0AB84307A4}" dt="2021-02-24T03:09:53.265" v="4378" actId="2696"/>
        <pc:sldMkLst>
          <pc:docMk/>
          <pc:sldMk cId="210259559" sldId="262"/>
        </pc:sldMkLst>
        <pc:picChg chg="add mod ord modCrop">
          <ac:chgData name="Till Poppels" userId="db94cf0133c98062" providerId="LiveId" clId="{70263EE7-C304-4DFB-AEA5-0B0AB84307A4}" dt="2021-02-22T13:59:08.261" v="1796" actId="1035"/>
          <ac:picMkLst>
            <pc:docMk/>
            <pc:sldMk cId="210259559" sldId="262"/>
            <ac:picMk id="3" creationId="{409AB73D-66F7-4506-B712-016B2954024F}"/>
          </ac:picMkLst>
        </pc:picChg>
        <pc:picChg chg="mod">
          <ac:chgData name="Till Poppels" userId="db94cf0133c98062" providerId="LiveId" clId="{70263EE7-C304-4DFB-AEA5-0B0AB84307A4}" dt="2021-02-22T13:59:08.261" v="1796" actId="1035"/>
          <ac:picMkLst>
            <pc:docMk/>
            <pc:sldMk cId="210259559" sldId="262"/>
            <ac:picMk id="5" creationId="{8AF35FF7-0484-4BEB-B078-762BCC0DE79C}"/>
          </ac:picMkLst>
        </pc:picChg>
      </pc:sldChg>
      <pc:sldChg chg="modSp add del mod">
        <pc:chgData name="Till Poppels" userId="db94cf0133c98062" providerId="LiveId" clId="{70263EE7-C304-4DFB-AEA5-0B0AB84307A4}" dt="2021-02-24T03:13:19.988" v="4385" actId="47"/>
        <pc:sldMkLst>
          <pc:docMk/>
          <pc:sldMk cId="1504788594" sldId="263"/>
        </pc:sldMkLst>
        <pc:picChg chg="mod modCrop">
          <ac:chgData name="Till Poppels" userId="db94cf0133c98062" providerId="LiveId" clId="{70263EE7-C304-4DFB-AEA5-0B0AB84307A4}" dt="2021-02-22T13:57:19.253" v="1766" actId="1076"/>
          <ac:picMkLst>
            <pc:docMk/>
            <pc:sldMk cId="1504788594" sldId="263"/>
            <ac:picMk id="5" creationId="{8AF35FF7-0484-4BEB-B078-762BCC0DE79C}"/>
          </ac:picMkLst>
        </pc:picChg>
      </pc:sldChg>
      <pc:sldChg chg="add del">
        <pc:chgData name="Till Poppels" userId="db94cf0133c98062" providerId="LiveId" clId="{70263EE7-C304-4DFB-AEA5-0B0AB84307A4}" dt="2021-02-22T14:16:51.627" v="1798" actId="2696"/>
        <pc:sldMkLst>
          <pc:docMk/>
          <pc:sldMk cId="1514225249" sldId="264"/>
        </pc:sldMkLst>
      </pc:sldChg>
      <pc:sldChg chg="add del">
        <pc:chgData name="Till Poppels" userId="db94cf0133c98062" providerId="LiveId" clId="{70263EE7-C304-4DFB-AEA5-0B0AB84307A4}" dt="2021-02-22T16:09:20.316" v="2325" actId="2696"/>
        <pc:sldMkLst>
          <pc:docMk/>
          <pc:sldMk cId="2250632658" sldId="264"/>
        </pc:sldMkLst>
      </pc:sldChg>
      <pc:sldChg chg="delSp modSp add del mod modTransition">
        <pc:chgData name="Till Poppels" userId="db94cf0133c98062" providerId="LiveId" clId="{70263EE7-C304-4DFB-AEA5-0B0AB84307A4}" dt="2021-02-22T16:35:25.458" v="2667" actId="2696"/>
        <pc:sldMkLst>
          <pc:docMk/>
          <pc:sldMk cId="360051648" sldId="265"/>
        </pc:sldMkLst>
        <pc:spChg chg="mod">
          <ac:chgData name="Till Poppels" userId="db94cf0133c98062" providerId="LiveId" clId="{70263EE7-C304-4DFB-AEA5-0B0AB84307A4}" dt="2021-02-22T14:31:04.619" v="1903" actId="20577"/>
          <ac:spMkLst>
            <pc:docMk/>
            <pc:sldMk cId="360051648" sldId="265"/>
            <ac:spMk id="2" creationId="{96E315B3-019D-4009-98CB-AC4B704BF9BF}"/>
          </ac:spMkLst>
        </pc:spChg>
        <pc:spChg chg="del">
          <ac:chgData name="Till Poppels" userId="db94cf0133c98062" providerId="LiveId" clId="{70263EE7-C304-4DFB-AEA5-0B0AB84307A4}" dt="2021-02-22T14:30:51.876" v="1899" actId="478"/>
          <ac:spMkLst>
            <pc:docMk/>
            <pc:sldMk cId="360051648" sldId="265"/>
            <ac:spMk id="6" creationId="{2F0E7671-91E7-480D-A763-6B319A044FC3}"/>
          </ac:spMkLst>
        </pc:spChg>
        <pc:picChg chg="del">
          <ac:chgData name="Till Poppels" userId="db94cf0133c98062" providerId="LiveId" clId="{70263EE7-C304-4DFB-AEA5-0B0AB84307A4}" dt="2021-02-22T14:30:51.876" v="1899" actId="478"/>
          <ac:picMkLst>
            <pc:docMk/>
            <pc:sldMk cId="360051648" sldId="265"/>
            <ac:picMk id="1026" creationId="{835810B2-245F-469F-BC2B-3D10A93C55FB}"/>
          </ac:picMkLst>
        </pc:picChg>
        <pc:picChg chg="del">
          <ac:chgData name="Till Poppels" userId="db94cf0133c98062" providerId="LiveId" clId="{70263EE7-C304-4DFB-AEA5-0B0AB84307A4}" dt="2021-02-22T14:30:51.876" v="1899" actId="478"/>
          <ac:picMkLst>
            <pc:docMk/>
            <pc:sldMk cId="360051648" sldId="265"/>
            <ac:picMk id="1028" creationId="{BC7DDF75-08FA-4CCA-86C0-D1DA27AF1059}"/>
          </ac:picMkLst>
        </pc:picChg>
        <pc:picChg chg="del">
          <ac:chgData name="Till Poppels" userId="db94cf0133c98062" providerId="LiveId" clId="{70263EE7-C304-4DFB-AEA5-0B0AB84307A4}" dt="2021-02-22T14:30:51.876" v="1899" actId="478"/>
          <ac:picMkLst>
            <pc:docMk/>
            <pc:sldMk cId="360051648" sldId="265"/>
            <ac:picMk id="1030" creationId="{29C1D57D-069B-4C3E-81E1-F4FB98AE84B5}"/>
          </ac:picMkLst>
        </pc:picChg>
        <pc:picChg chg="del">
          <ac:chgData name="Till Poppels" userId="db94cf0133c98062" providerId="LiveId" clId="{70263EE7-C304-4DFB-AEA5-0B0AB84307A4}" dt="2021-02-22T14:30:51.876" v="1899" actId="478"/>
          <ac:picMkLst>
            <pc:docMk/>
            <pc:sldMk cId="360051648" sldId="265"/>
            <ac:picMk id="1034" creationId="{E4B4015B-6C05-4C41-B23B-627637ABC5A1}"/>
          </ac:picMkLst>
        </pc:picChg>
        <pc:picChg chg="del">
          <ac:chgData name="Till Poppels" userId="db94cf0133c98062" providerId="LiveId" clId="{70263EE7-C304-4DFB-AEA5-0B0AB84307A4}" dt="2021-02-22T14:30:51.876" v="1899" actId="478"/>
          <ac:picMkLst>
            <pc:docMk/>
            <pc:sldMk cId="360051648" sldId="265"/>
            <ac:picMk id="1036" creationId="{E5D119F0-1CDB-4CD4-8693-87EB88CE9447}"/>
          </ac:picMkLst>
        </pc:picChg>
      </pc:sldChg>
      <pc:sldChg chg="addSp delSp modSp new del mod modClrScheme chgLayout">
        <pc:chgData name="Till Poppels" userId="db94cf0133c98062" providerId="LiveId" clId="{70263EE7-C304-4DFB-AEA5-0B0AB84307A4}" dt="2021-02-24T19:49:59.683" v="5812" actId="2696"/>
        <pc:sldMkLst>
          <pc:docMk/>
          <pc:sldMk cId="2916215102" sldId="266"/>
        </pc:sldMkLst>
        <pc:spChg chg="del mod ord">
          <ac:chgData name="Till Poppels" userId="db94cf0133c98062" providerId="LiveId" clId="{70263EE7-C304-4DFB-AEA5-0B0AB84307A4}" dt="2021-02-22T14:38:29.394" v="1907" actId="700"/>
          <ac:spMkLst>
            <pc:docMk/>
            <pc:sldMk cId="2916215102" sldId="266"/>
            <ac:spMk id="2" creationId="{639D5C92-2194-4828-A6BB-91CB857FDE8E}"/>
          </ac:spMkLst>
        </pc:spChg>
        <pc:spChg chg="del">
          <ac:chgData name="Till Poppels" userId="db94cf0133c98062" providerId="LiveId" clId="{70263EE7-C304-4DFB-AEA5-0B0AB84307A4}" dt="2021-02-22T14:38:29.394" v="1907" actId="700"/>
          <ac:spMkLst>
            <pc:docMk/>
            <pc:sldMk cId="2916215102" sldId="266"/>
            <ac:spMk id="3" creationId="{0BBB08C3-9DEC-44AF-9759-48542250ADB0}"/>
          </ac:spMkLst>
        </pc:spChg>
        <pc:spChg chg="add mod ord">
          <ac:chgData name="Till Poppels" userId="db94cf0133c98062" providerId="LiveId" clId="{70263EE7-C304-4DFB-AEA5-0B0AB84307A4}" dt="2021-02-22T14:38:51.124" v="1947" actId="1036"/>
          <ac:spMkLst>
            <pc:docMk/>
            <pc:sldMk cId="2916215102" sldId="266"/>
            <ac:spMk id="4" creationId="{29ED9EA0-E401-47D8-B95E-46434F3615A5}"/>
          </ac:spMkLst>
        </pc:spChg>
      </pc:sldChg>
      <pc:sldChg chg="addSp delSp modSp new del mod ord">
        <pc:chgData name="Till Poppels" userId="db94cf0133c98062" providerId="LiveId" clId="{70263EE7-C304-4DFB-AEA5-0B0AB84307A4}" dt="2021-02-24T13:02:24.716" v="4645" actId="47"/>
        <pc:sldMkLst>
          <pc:docMk/>
          <pc:sldMk cId="2661667637" sldId="267"/>
        </pc:sldMkLst>
        <pc:spChg chg="mod">
          <ac:chgData name="Till Poppels" userId="db94cf0133c98062" providerId="LiveId" clId="{70263EE7-C304-4DFB-AEA5-0B0AB84307A4}" dt="2021-02-24T12:25:40.429" v="4500"/>
          <ac:spMkLst>
            <pc:docMk/>
            <pc:sldMk cId="2661667637" sldId="267"/>
            <ac:spMk id="2" creationId="{12B8D75D-BD3E-47E7-8B40-3E568DED247E}"/>
          </ac:spMkLst>
        </pc:spChg>
        <pc:spChg chg="add mod">
          <ac:chgData name="Till Poppels" userId="db94cf0133c98062" providerId="LiveId" clId="{70263EE7-C304-4DFB-AEA5-0B0AB84307A4}" dt="2021-02-22T16:20:23.006" v="2357" actId="1038"/>
          <ac:spMkLst>
            <pc:docMk/>
            <pc:sldMk cId="2661667637" sldId="267"/>
            <ac:spMk id="3" creationId="{8188D23F-BAEC-4E28-B36C-AF1DD4234473}"/>
          </ac:spMkLst>
        </pc:spChg>
        <pc:spChg chg="add mod">
          <ac:chgData name="Till Poppels" userId="db94cf0133c98062" providerId="LiveId" clId="{70263EE7-C304-4DFB-AEA5-0B0AB84307A4}" dt="2021-02-22T16:20:23.006" v="2357" actId="1038"/>
          <ac:spMkLst>
            <pc:docMk/>
            <pc:sldMk cId="2661667637" sldId="267"/>
            <ac:spMk id="4" creationId="{CD3757A1-7E30-4764-A1C3-2623D626BB87}"/>
          </ac:spMkLst>
        </pc:spChg>
        <pc:spChg chg="add mod">
          <ac:chgData name="Till Poppels" userId="db94cf0133c98062" providerId="LiveId" clId="{70263EE7-C304-4DFB-AEA5-0B0AB84307A4}" dt="2021-02-23T20:13:35.545" v="3602"/>
          <ac:spMkLst>
            <pc:docMk/>
            <pc:sldMk cId="2661667637" sldId="267"/>
            <ac:spMk id="6" creationId="{46F6A8BB-6480-4518-BAF0-28EB96C6FC9D}"/>
          </ac:spMkLst>
        </pc:spChg>
        <pc:spChg chg="add del mod">
          <ac:chgData name="Till Poppels" userId="db94cf0133c98062" providerId="LiveId" clId="{70263EE7-C304-4DFB-AEA5-0B0AB84307A4}" dt="2021-02-23T20:15:31.505" v="3713" actId="478"/>
          <ac:spMkLst>
            <pc:docMk/>
            <pc:sldMk cId="2661667637" sldId="267"/>
            <ac:spMk id="10" creationId="{BB0C0FEC-6026-457F-9765-D2B39AF8B0FD}"/>
          </ac:spMkLst>
        </pc:spChg>
        <pc:spChg chg="add mod">
          <ac:chgData name="Till Poppels" userId="db94cf0133c98062" providerId="LiveId" clId="{70263EE7-C304-4DFB-AEA5-0B0AB84307A4}" dt="2021-02-23T20:15:22.804" v="3712" actId="27107"/>
          <ac:spMkLst>
            <pc:docMk/>
            <pc:sldMk cId="2661667637" sldId="267"/>
            <ac:spMk id="14" creationId="{8A9CA43C-F420-455A-94A3-9BF1B28218D0}"/>
          </ac:spMkLst>
        </pc:spChg>
        <pc:graphicFrameChg chg="add del mod">
          <ac:chgData name="Till Poppels" userId="db94cf0133c98062" providerId="LiveId" clId="{70263EE7-C304-4DFB-AEA5-0B0AB84307A4}" dt="2021-02-22T14:42:47.730" v="2043"/>
          <ac:graphicFrameMkLst>
            <pc:docMk/>
            <pc:sldMk cId="2661667637" sldId="267"/>
            <ac:graphicFrameMk id="5" creationId="{7E271D17-51CB-4DFD-ABFD-CCD474B7C162}"/>
          </ac:graphicFrameMkLst>
        </pc:graphicFrameChg>
        <pc:graphicFrameChg chg="add del mod">
          <ac:chgData name="Till Poppels" userId="db94cf0133c98062" providerId="LiveId" clId="{70263EE7-C304-4DFB-AEA5-0B0AB84307A4}" dt="2021-02-22T14:43:00.609" v="2052"/>
          <ac:graphicFrameMkLst>
            <pc:docMk/>
            <pc:sldMk cId="2661667637" sldId="267"/>
            <ac:graphicFrameMk id="7" creationId="{25026F64-DC43-4FD2-9B37-E19E182EEBBE}"/>
          </ac:graphicFrameMkLst>
        </pc:graphicFrameChg>
        <pc:cxnChg chg="add mod">
          <ac:chgData name="Till Poppels" userId="db94cf0133c98062" providerId="LiveId" clId="{70263EE7-C304-4DFB-AEA5-0B0AB84307A4}" dt="2021-02-23T20:12:45.018" v="3571"/>
          <ac:cxnSpMkLst>
            <pc:docMk/>
            <pc:sldMk cId="2661667637" sldId="267"/>
            <ac:cxnSpMk id="9" creationId="{6F7E70F0-D41B-49E4-9FAD-B75323F9DEB5}"/>
          </ac:cxnSpMkLst>
        </pc:cxnChg>
        <pc:cxnChg chg="add mod">
          <ac:chgData name="Till Poppels" userId="db94cf0133c98062" providerId="LiveId" clId="{70263EE7-C304-4DFB-AEA5-0B0AB84307A4}" dt="2021-02-23T20:14:31.075" v="3652" actId="21"/>
          <ac:cxnSpMkLst>
            <pc:docMk/>
            <pc:sldMk cId="2661667637" sldId="267"/>
            <ac:cxnSpMk id="15" creationId="{8681C6C5-0DAB-457E-BC2F-E7CE3F56A18C}"/>
          </ac:cxnSpMkLst>
        </pc:cxnChg>
      </pc:sldChg>
      <pc:sldChg chg="addSp delSp modSp add del mod">
        <pc:chgData name="Till Poppels" userId="db94cf0133c98062" providerId="LiveId" clId="{70263EE7-C304-4DFB-AEA5-0B0AB84307A4}" dt="2021-02-24T19:54:02.264" v="5911" actId="2696"/>
        <pc:sldMkLst>
          <pc:docMk/>
          <pc:sldMk cId="502352049" sldId="268"/>
        </pc:sldMkLst>
        <pc:spChg chg="mod">
          <ac:chgData name="Till Poppels" userId="db94cf0133c98062" providerId="LiveId" clId="{70263EE7-C304-4DFB-AEA5-0B0AB84307A4}" dt="2021-02-24T12:25:40.429" v="4500"/>
          <ac:spMkLst>
            <pc:docMk/>
            <pc:sldMk cId="502352049" sldId="268"/>
            <ac:spMk id="2" creationId="{12B8D75D-BD3E-47E7-8B40-3E568DED247E}"/>
          </ac:spMkLst>
        </pc:spChg>
        <pc:spChg chg="del">
          <ac:chgData name="Till Poppels" userId="db94cf0133c98062" providerId="LiveId" clId="{70263EE7-C304-4DFB-AEA5-0B0AB84307A4}" dt="2021-02-24T19:52:35.025" v="5883" actId="478"/>
          <ac:spMkLst>
            <pc:docMk/>
            <pc:sldMk cId="502352049" sldId="268"/>
            <ac:spMk id="4" creationId="{CD3757A1-7E30-4764-A1C3-2623D626BB87}"/>
          </ac:spMkLst>
        </pc:spChg>
        <pc:spChg chg="mod">
          <ac:chgData name="Till Poppels" userId="db94cf0133c98062" providerId="LiveId" clId="{70263EE7-C304-4DFB-AEA5-0B0AB84307A4}" dt="2021-02-24T19:53:14.953" v="5904" actId="1076"/>
          <ac:spMkLst>
            <pc:docMk/>
            <pc:sldMk cId="502352049" sldId="268"/>
            <ac:spMk id="6" creationId="{46F6A8BB-6480-4518-BAF0-28EB96C6FC9D}"/>
          </ac:spMkLst>
        </pc:spChg>
        <pc:graphicFrameChg chg="add del mod">
          <ac:chgData name="Till Poppels" userId="db94cf0133c98062" providerId="LiveId" clId="{70263EE7-C304-4DFB-AEA5-0B0AB84307A4}" dt="2021-02-22T14:45:32.304" v="2079" actId="478"/>
          <ac:graphicFrameMkLst>
            <pc:docMk/>
            <pc:sldMk cId="502352049" sldId="268"/>
            <ac:graphicFrameMk id="5" creationId="{D955B9F2-FFF9-4C64-B180-6102CA14E98F}"/>
          </ac:graphicFrameMkLst>
        </pc:graphicFrameChg>
        <pc:graphicFrameChg chg="add del mod">
          <ac:chgData name="Till Poppels" userId="db94cf0133c98062" providerId="LiveId" clId="{70263EE7-C304-4DFB-AEA5-0B0AB84307A4}" dt="2021-02-22T14:45:37.543" v="2081"/>
          <ac:graphicFrameMkLst>
            <pc:docMk/>
            <pc:sldMk cId="502352049" sldId="268"/>
            <ac:graphicFrameMk id="7" creationId="{2E3ADA7A-21D7-45AA-99D3-897370D34541}"/>
          </ac:graphicFrameMkLst>
        </pc:graphicFrameChg>
      </pc:sldChg>
      <pc:sldChg chg="addSp delSp modSp add mod">
        <pc:chgData name="Till Poppels" userId="db94cf0133c98062" providerId="LiveId" clId="{70263EE7-C304-4DFB-AEA5-0B0AB84307A4}" dt="2021-02-24T20:12:44.731" v="6060" actId="1038"/>
        <pc:sldMkLst>
          <pc:docMk/>
          <pc:sldMk cId="2736945119" sldId="269"/>
        </pc:sldMkLst>
        <pc:spChg chg="mod">
          <ac:chgData name="Till Poppels" userId="db94cf0133c98062" providerId="LiveId" clId="{70263EE7-C304-4DFB-AEA5-0B0AB84307A4}" dt="2021-02-22T14:47:52.539" v="2089" actId="1076"/>
          <ac:spMkLst>
            <pc:docMk/>
            <pc:sldMk cId="2736945119" sldId="269"/>
            <ac:spMk id="2" creationId="{96E315B3-019D-4009-98CB-AC4B704BF9BF}"/>
          </ac:spMkLst>
        </pc:spChg>
        <pc:spChg chg="add mod">
          <ac:chgData name="Till Poppels" userId="db94cf0133c98062" providerId="LiveId" clId="{70263EE7-C304-4DFB-AEA5-0B0AB84307A4}" dt="2021-02-22T14:52:17.705" v="2159" actId="1076"/>
          <ac:spMkLst>
            <pc:docMk/>
            <pc:sldMk cId="2736945119" sldId="269"/>
            <ac:spMk id="3" creationId="{1BD0310C-33DB-411F-BFA8-0FEDE9F8CAFD}"/>
          </ac:spMkLst>
        </pc:spChg>
        <pc:spChg chg="add mod">
          <ac:chgData name="Till Poppels" userId="db94cf0133c98062" providerId="LiveId" clId="{70263EE7-C304-4DFB-AEA5-0B0AB84307A4}" dt="2021-02-22T15:17:33.291" v="2206" actId="1076"/>
          <ac:spMkLst>
            <pc:docMk/>
            <pc:sldMk cId="2736945119" sldId="269"/>
            <ac:spMk id="7" creationId="{1D8757EB-B8AF-4918-ADC7-4C2D520E8016}"/>
          </ac:spMkLst>
        </pc:spChg>
        <pc:spChg chg="add mod">
          <ac:chgData name="Till Poppels" userId="db94cf0133c98062" providerId="LiveId" clId="{70263EE7-C304-4DFB-AEA5-0B0AB84307A4}" dt="2021-02-24T20:12:44.731" v="6060" actId="1038"/>
          <ac:spMkLst>
            <pc:docMk/>
            <pc:sldMk cId="2736945119" sldId="269"/>
            <ac:spMk id="14" creationId="{BB4AE9D0-F1B0-46AF-95C9-1C1F79F6D0A2}"/>
          </ac:spMkLst>
        </pc:spChg>
        <pc:spChg chg="add del mod">
          <ac:chgData name="Till Poppels" userId="db94cf0133c98062" providerId="LiveId" clId="{70263EE7-C304-4DFB-AEA5-0B0AB84307A4}" dt="2021-02-24T01:54:11.237" v="3762" actId="478"/>
          <ac:spMkLst>
            <pc:docMk/>
            <pc:sldMk cId="2736945119" sldId="269"/>
            <ac:spMk id="15" creationId="{C82D7852-B94F-437B-A213-8CF0BBCCA1E0}"/>
          </ac:spMkLst>
        </pc:spChg>
        <pc:spChg chg="add mod ord">
          <ac:chgData name="Till Poppels" userId="db94cf0133c98062" providerId="LiveId" clId="{70263EE7-C304-4DFB-AEA5-0B0AB84307A4}" dt="2021-02-24T20:12:00.931" v="6041" actId="1038"/>
          <ac:spMkLst>
            <pc:docMk/>
            <pc:sldMk cId="2736945119" sldId="269"/>
            <ac:spMk id="16" creationId="{FD58BC01-283C-47C5-8BF2-07FECEE1B120}"/>
          </ac:spMkLst>
        </pc:spChg>
        <pc:spChg chg="add mod ord">
          <ac:chgData name="Till Poppels" userId="db94cf0133c98062" providerId="LiveId" clId="{70263EE7-C304-4DFB-AEA5-0B0AB84307A4}" dt="2021-02-24T20:12:32.156" v="6053" actId="167"/>
          <ac:spMkLst>
            <pc:docMk/>
            <pc:sldMk cId="2736945119" sldId="269"/>
            <ac:spMk id="17" creationId="{B4ED0FD0-86CB-449F-8E5F-2E257BA13C33}"/>
          </ac:spMkLst>
        </pc:spChg>
        <pc:spChg chg="add mod ord">
          <ac:chgData name="Till Poppels" userId="db94cf0133c98062" providerId="LiveId" clId="{70263EE7-C304-4DFB-AEA5-0B0AB84307A4}" dt="2021-02-24T20:12:27.035" v="6052" actId="167"/>
          <ac:spMkLst>
            <pc:docMk/>
            <pc:sldMk cId="2736945119" sldId="269"/>
            <ac:spMk id="18" creationId="{181AF844-C37A-42F3-8049-381F1F9C79F4}"/>
          </ac:spMkLst>
        </pc:spChg>
        <pc:picChg chg="add mod">
          <ac:chgData name="Till Poppels" userId="db94cf0133c98062" providerId="LiveId" clId="{70263EE7-C304-4DFB-AEA5-0B0AB84307A4}" dt="2021-02-24T01:58:31.207" v="3816" actId="1036"/>
          <ac:picMkLst>
            <pc:docMk/>
            <pc:sldMk cId="2736945119" sldId="269"/>
            <ac:picMk id="4" creationId="{FE243F68-A6DD-4614-9D83-6FEB0E008F44}"/>
          </ac:picMkLst>
        </pc:picChg>
        <pc:picChg chg="add mod">
          <ac:chgData name="Till Poppels" userId="db94cf0133c98062" providerId="LiveId" clId="{70263EE7-C304-4DFB-AEA5-0B0AB84307A4}" dt="2021-02-24T01:58:33.884" v="3818" actId="1036"/>
          <ac:picMkLst>
            <pc:docMk/>
            <pc:sldMk cId="2736945119" sldId="269"/>
            <ac:picMk id="6" creationId="{9F44B755-932C-4BD4-8044-F45EA64ABC8F}"/>
          </ac:picMkLst>
        </pc:picChg>
        <pc:picChg chg="add del mod">
          <ac:chgData name="Till Poppels" userId="db94cf0133c98062" providerId="LiveId" clId="{70263EE7-C304-4DFB-AEA5-0B0AB84307A4}" dt="2021-02-22T15:26:36.603" v="2209" actId="478"/>
          <ac:picMkLst>
            <pc:docMk/>
            <pc:sldMk cId="2736945119" sldId="269"/>
            <ac:picMk id="9" creationId="{10DBE988-E871-40D1-B13E-E572E17EE53E}"/>
          </ac:picMkLst>
        </pc:picChg>
        <pc:picChg chg="add mod">
          <ac:chgData name="Till Poppels" userId="db94cf0133c98062" providerId="LiveId" clId="{70263EE7-C304-4DFB-AEA5-0B0AB84307A4}" dt="2021-02-24T20:12:44.731" v="6060" actId="1038"/>
          <ac:picMkLst>
            <pc:docMk/>
            <pc:sldMk cId="2736945119" sldId="269"/>
            <ac:picMk id="11" creationId="{6BA5EAAA-1362-4F1F-A6DD-DC53039ED8FC}"/>
          </ac:picMkLst>
        </pc:picChg>
        <pc:picChg chg="add mod">
          <ac:chgData name="Till Poppels" userId="db94cf0133c98062" providerId="LiveId" clId="{70263EE7-C304-4DFB-AEA5-0B0AB84307A4}" dt="2021-02-24T20:12:44.731" v="6060" actId="1038"/>
          <ac:picMkLst>
            <pc:docMk/>
            <pc:sldMk cId="2736945119" sldId="269"/>
            <ac:picMk id="13" creationId="{52D50A40-1D65-4D2A-8B21-7FA235099A0A}"/>
          </ac:picMkLst>
        </pc:picChg>
      </pc:sldChg>
      <pc:sldChg chg="addSp delSp modSp add del mod ord setBg delDesignElem">
        <pc:chgData name="Till Poppels" userId="db94cf0133c98062" providerId="LiveId" clId="{70263EE7-C304-4DFB-AEA5-0B0AB84307A4}" dt="2021-02-24T19:50:34.374" v="5815" actId="2696"/>
        <pc:sldMkLst>
          <pc:docMk/>
          <pc:sldMk cId="3743667908" sldId="270"/>
        </pc:sldMkLst>
        <pc:spChg chg="mod">
          <ac:chgData name="Till Poppels" userId="db94cf0133c98062" providerId="LiveId" clId="{70263EE7-C304-4DFB-AEA5-0B0AB84307A4}" dt="2021-02-22T15:39:59.373" v="2281" actId="26606"/>
          <ac:spMkLst>
            <pc:docMk/>
            <pc:sldMk cId="3743667908" sldId="270"/>
            <ac:spMk id="2" creationId="{96E315B3-019D-4009-98CB-AC4B704BF9BF}"/>
          </ac:spMkLst>
        </pc:spChg>
        <pc:spChg chg="del">
          <ac:chgData name="Till Poppels" userId="db94cf0133c98062" providerId="LiveId" clId="{70263EE7-C304-4DFB-AEA5-0B0AB84307A4}" dt="2021-02-22T15:39:19.636" v="2272" actId="478"/>
          <ac:spMkLst>
            <pc:docMk/>
            <pc:sldMk cId="3743667908" sldId="270"/>
            <ac:spMk id="3" creationId="{1BD0310C-33DB-411F-BFA8-0FEDE9F8CAFD}"/>
          </ac:spMkLst>
        </pc:spChg>
        <pc:spChg chg="del mod">
          <ac:chgData name="Till Poppels" userId="db94cf0133c98062" providerId="LiveId" clId="{70263EE7-C304-4DFB-AEA5-0B0AB84307A4}" dt="2021-02-22T15:39:44.081" v="2280"/>
          <ac:spMkLst>
            <pc:docMk/>
            <pc:sldMk cId="3743667908" sldId="270"/>
            <ac:spMk id="7" creationId="{1D8757EB-B8AF-4918-ADC7-4C2D520E8016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3743667908" sldId="270"/>
            <ac:spMk id="8" creationId="{4845A0EE-C4C8-4AE1-B3C6-1261368AC036}"/>
          </ac:spMkLst>
        </pc:spChg>
        <pc:spChg chg="add mod">
          <ac:chgData name="Till Poppels" userId="db94cf0133c98062" providerId="LiveId" clId="{70263EE7-C304-4DFB-AEA5-0B0AB84307A4}" dt="2021-02-22T15:42:53.907" v="2293" actId="115"/>
          <ac:spMkLst>
            <pc:docMk/>
            <pc:sldMk cId="3743667908" sldId="270"/>
            <ac:spMk id="12" creationId="{17284FC5-AF7D-42A8-BD55-42AE61B23583}"/>
          </ac:spMkLst>
        </pc:spChg>
        <pc:spChg chg="del">
          <ac:chgData name="Till Poppels" userId="db94cf0133c98062" providerId="LiveId" clId="{70263EE7-C304-4DFB-AEA5-0B0AB84307A4}" dt="2021-02-22T15:39:19.636" v="2272" actId="478"/>
          <ac:spMkLst>
            <pc:docMk/>
            <pc:sldMk cId="3743667908" sldId="270"/>
            <ac:spMk id="14" creationId="{BB4AE9D0-F1B0-46AF-95C9-1C1F79F6D0A2}"/>
          </ac:spMkLst>
        </pc:spChg>
        <pc:picChg chg="del">
          <ac:chgData name="Till Poppels" userId="db94cf0133c98062" providerId="LiveId" clId="{70263EE7-C304-4DFB-AEA5-0B0AB84307A4}" dt="2021-02-22T15:39:19.636" v="2272" actId="478"/>
          <ac:picMkLst>
            <pc:docMk/>
            <pc:sldMk cId="3743667908" sldId="270"/>
            <ac:picMk id="4" creationId="{FE243F68-A6DD-4614-9D83-6FEB0E008F44}"/>
          </ac:picMkLst>
        </pc:picChg>
        <pc:picChg chg="mod">
          <ac:chgData name="Till Poppels" userId="db94cf0133c98062" providerId="LiveId" clId="{70263EE7-C304-4DFB-AEA5-0B0AB84307A4}" dt="2021-02-22T15:39:59.373" v="2281" actId="26606"/>
          <ac:picMkLst>
            <pc:docMk/>
            <pc:sldMk cId="3743667908" sldId="270"/>
            <ac:picMk id="6" creationId="{9F44B755-932C-4BD4-8044-F45EA64ABC8F}"/>
          </ac:picMkLst>
        </pc:picChg>
        <pc:picChg chg="add del mod">
          <ac:chgData name="Till Poppels" userId="db94cf0133c98062" providerId="LiveId" clId="{70263EE7-C304-4DFB-AEA5-0B0AB84307A4}" dt="2021-02-22T15:46:00.162" v="2297" actId="478"/>
          <ac:picMkLst>
            <pc:docMk/>
            <pc:sldMk cId="3743667908" sldId="270"/>
            <ac:picMk id="10" creationId="{4CCB5A24-8247-49BB-8862-E2072DC71A2A}"/>
          </ac:picMkLst>
        </pc:picChg>
        <pc:picChg chg="del">
          <ac:chgData name="Till Poppels" userId="db94cf0133c98062" providerId="LiveId" clId="{70263EE7-C304-4DFB-AEA5-0B0AB84307A4}" dt="2021-02-22T15:39:19.636" v="2272" actId="478"/>
          <ac:picMkLst>
            <pc:docMk/>
            <pc:sldMk cId="3743667908" sldId="270"/>
            <ac:picMk id="11" creationId="{6BA5EAAA-1362-4F1F-A6DD-DC53039ED8FC}"/>
          </ac:picMkLst>
        </pc:picChg>
        <pc:picChg chg="del">
          <ac:chgData name="Till Poppels" userId="db94cf0133c98062" providerId="LiveId" clId="{70263EE7-C304-4DFB-AEA5-0B0AB84307A4}" dt="2021-02-22T15:39:19.636" v="2272" actId="478"/>
          <ac:picMkLst>
            <pc:docMk/>
            <pc:sldMk cId="3743667908" sldId="270"/>
            <ac:picMk id="13" creationId="{52D50A40-1D65-4D2A-8B21-7FA235099A0A}"/>
          </ac:picMkLst>
        </pc:picChg>
      </pc:sldChg>
      <pc:sldChg chg="add del ord">
        <pc:chgData name="Till Poppels" userId="db94cf0133c98062" providerId="LiveId" clId="{70263EE7-C304-4DFB-AEA5-0B0AB84307A4}" dt="2021-02-24T03:11:19.055" v="4382" actId="2696"/>
        <pc:sldMkLst>
          <pc:docMk/>
          <pc:sldMk cId="2864223786" sldId="271"/>
        </pc:sldMkLst>
      </pc:sldChg>
      <pc:sldChg chg="delSp add del mod">
        <pc:chgData name="Till Poppels" userId="db94cf0133c98062" providerId="LiveId" clId="{70263EE7-C304-4DFB-AEA5-0B0AB84307A4}" dt="2021-02-24T03:11:19.055" v="4382" actId="2696"/>
        <pc:sldMkLst>
          <pc:docMk/>
          <pc:sldMk cId="3741987660" sldId="272"/>
        </pc:sldMkLst>
        <pc:spChg chg="del">
          <ac:chgData name="Till Poppels" userId="db94cf0133c98062" providerId="LiveId" clId="{70263EE7-C304-4DFB-AEA5-0B0AB84307A4}" dt="2021-02-22T15:40:42.445" v="2283" actId="478"/>
          <ac:spMkLst>
            <pc:docMk/>
            <pc:sldMk cId="3741987660" sldId="272"/>
            <ac:spMk id="3" creationId="{1BD0310C-33DB-411F-BFA8-0FEDE9F8CAFD}"/>
          </ac:spMkLst>
        </pc:spChg>
        <pc:spChg chg="del">
          <ac:chgData name="Till Poppels" userId="db94cf0133c98062" providerId="LiveId" clId="{70263EE7-C304-4DFB-AEA5-0B0AB84307A4}" dt="2021-02-22T15:40:42.445" v="2283" actId="478"/>
          <ac:spMkLst>
            <pc:docMk/>
            <pc:sldMk cId="3741987660" sldId="272"/>
            <ac:spMk id="14" creationId="{BB4AE9D0-F1B0-46AF-95C9-1C1F79F6D0A2}"/>
          </ac:spMkLst>
        </pc:spChg>
        <pc:picChg chg="del">
          <ac:chgData name="Till Poppels" userId="db94cf0133c98062" providerId="LiveId" clId="{70263EE7-C304-4DFB-AEA5-0B0AB84307A4}" dt="2021-02-22T15:40:42.445" v="2283" actId="478"/>
          <ac:picMkLst>
            <pc:docMk/>
            <pc:sldMk cId="3741987660" sldId="272"/>
            <ac:picMk id="4" creationId="{FE243F68-A6DD-4614-9D83-6FEB0E008F44}"/>
          </ac:picMkLst>
        </pc:picChg>
        <pc:picChg chg="del">
          <ac:chgData name="Till Poppels" userId="db94cf0133c98062" providerId="LiveId" clId="{70263EE7-C304-4DFB-AEA5-0B0AB84307A4}" dt="2021-02-22T15:40:42.445" v="2283" actId="478"/>
          <ac:picMkLst>
            <pc:docMk/>
            <pc:sldMk cId="3741987660" sldId="272"/>
            <ac:picMk id="11" creationId="{6BA5EAAA-1362-4F1F-A6DD-DC53039ED8FC}"/>
          </ac:picMkLst>
        </pc:picChg>
        <pc:picChg chg="del">
          <ac:chgData name="Till Poppels" userId="db94cf0133c98062" providerId="LiveId" clId="{70263EE7-C304-4DFB-AEA5-0B0AB84307A4}" dt="2021-02-22T15:40:42.445" v="2283" actId="478"/>
          <ac:picMkLst>
            <pc:docMk/>
            <pc:sldMk cId="3741987660" sldId="272"/>
            <ac:picMk id="13" creationId="{52D50A40-1D65-4D2A-8B21-7FA235099A0A}"/>
          </ac:picMkLst>
        </pc:picChg>
      </pc:sldChg>
      <pc:sldChg chg="addSp delSp modSp add mod ord delDesignElem">
        <pc:chgData name="Till Poppels" userId="db94cf0133c98062" providerId="LiveId" clId="{70263EE7-C304-4DFB-AEA5-0B0AB84307A4}" dt="2021-02-24T19:51:41.269" v="5880" actId="478"/>
        <pc:sldMkLst>
          <pc:docMk/>
          <pc:sldMk cId="185297991" sldId="273"/>
        </pc:sldMkLst>
        <pc:spChg chg="del">
          <ac:chgData name="Till Poppels" userId="db94cf0133c98062" providerId="LiveId" clId="{70263EE7-C304-4DFB-AEA5-0B0AB84307A4}" dt="2021-02-24T19:51:38.406" v="5879" actId="478"/>
          <ac:spMkLst>
            <pc:docMk/>
            <pc:sldMk cId="185297991" sldId="273"/>
            <ac:spMk id="2" creationId="{96E315B3-019D-4009-98CB-AC4B704BF9BF}"/>
          </ac:spMkLst>
        </pc:spChg>
        <pc:spChg chg="add del mod">
          <ac:chgData name="Till Poppels" userId="db94cf0133c98062" providerId="LiveId" clId="{70263EE7-C304-4DFB-AEA5-0B0AB84307A4}" dt="2021-02-24T19:51:41.269" v="5880" actId="478"/>
          <ac:spMkLst>
            <pc:docMk/>
            <pc:sldMk cId="185297991" sldId="273"/>
            <ac:spMk id="4" creationId="{E98216C5-908F-448D-A468-D3E7A252D8B7}"/>
          </ac:spMkLst>
        </pc:spChg>
        <pc:spChg chg="add mod">
          <ac:chgData name="Till Poppels" userId="db94cf0133c98062" providerId="LiveId" clId="{70263EE7-C304-4DFB-AEA5-0B0AB84307A4}" dt="2021-02-24T19:51:09.831" v="5873" actId="20577"/>
          <ac:spMkLst>
            <pc:docMk/>
            <pc:sldMk cId="185297991" sldId="273"/>
            <ac:spMk id="7" creationId="{084D8FB7-B672-445D-8DE5-7F2B93B3E2CA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185297991" sldId="273"/>
            <ac:spMk id="8" creationId="{4845A0EE-C4C8-4AE1-B3C6-1261368AC036}"/>
          </ac:spMkLst>
        </pc:spChg>
        <pc:spChg chg="del">
          <ac:chgData name="Till Poppels" userId="db94cf0133c98062" providerId="LiveId" clId="{70263EE7-C304-4DFB-AEA5-0B0AB84307A4}" dt="2021-02-24T19:51:29.911" v="5878" actId="478"/>
          <ac:spMkLst>
            <pc:docMk/>
            <pc:sldMk cId="185297991" sldId="273"/>
            <ac:spMk id="12" creationId="{17284FC5-AF7D-42A8-BD55-42AE61B23583}"/>
          </ac:spMkLst>
        </pc:spChg>
        <pc:picChg chg="mod">
          <ac:chgData name="Till Poppels" userId="db94cf0133c98062" providerId="LiveId" clId="{70263EE7-C304-4DFB-AEA5-0B0AB84307A4}" dt="2021-02-24T19:51:25.595" v="5877" actId="1440"/>
          <ac:picMkLst>
            <pc:docMk/>
            <pc:sldMk cId="185297991" sldId="273"/>
            <ac:picMk id="6" creationId="{9F44B755-932C-4BD4-8044-F45EA64ABC8F}"/>
          </ac:picMkLst>
        </pc:picChg>
        <pc:picChg chg="mod">
          <ac:chgData name="Till Poppels" userId="db94cf0133c98062" providerId="LiveId" clId="{70263EE7-C304-4DFB-AEA5-0B0AB84307A4}" dt="2021-02-24T19:51:25.595" v="5877" actId="1440"/>
          <ac:picMkLst>
            <pc:docMk/>
            <pc:sldMk cId="185297991" sldId="273"/>
            <ac:picMk id="10" creationId="{4CCB5A24-8247-49BB-8862-E2072DC71A2A}"/>
          </ac:picMkLst>
        </pc:picChg>
      </pc:sldChg>
      <pc:sldChg chg="addSp delSp modSp add mod ord modTransition">
        <pc:chgData name="Till Poppels" userId="db94cf0133c98062" providerId="LiveId" clId="{70263EE7-C304-4DFB-AEA5-0B0AB84307A4}" dt="2021-02-24T20:17:02.594" v="6074" actId="20577"/>
        <pc:sldMkLst>
          <pc:docMk/>
          <pc:sldMk cId="3612573149" sldId="274"/>
        </pc:sldMkLst>
        <pc:spChg chg="mod">
          <ac:chgData name="Till Poppels" userId="db94cf0133c98062" providerId="LiveId" clId="{70263EE7-C304-4DFB-AEA5-0B0AB84307A4}" dt="2021-02-24T20:17:02.594" v="6074" actId="20577"/>
          <ac:spMkLst>
            <pc:docMk/>
            <pc:sldMk cId="3612573149" sldId="274"/>
            <ac:spMk id="2" creationId="{96E315B3-019D-4009-98CB-AC4B704BF9BF}"/>
          </ac:spMkLst>
        </pc:spChg>
        <pc:spChg chg="del">
          <ac:chgData name="Till Poppels" userId="db94cf0133c98062" providerId="LiveId" clId="{70263EE7-C304-4DFB-AEA5-0B0AB84307A4}" dt="2021-02-22T16:12:34.611" v="2331" actId="478"/>
          <ac:spMkLst>
            <pc:docMk/>
            <pc:sldMk cId="3612573149" sldId="274"/>
            <ac:spMk id="6" creationId="{2F0E7671-91E7-480D-A763-6B319A044FC3}"/>
          </ac:spMkLst>
        </pc:spChg>
        <pc:picChg chg="del">
          <ac:chgData name="Till Poppels" userId="db94cf0133c98062" providerId="LiveId" clId="{70263EE7-C304-4DFB-AEA5-0B0AB84307A4}" dt="2021-02-22T16:12:34.611" v="2331" actId="478"/>
          <ac:picMkLst>
            <pc:docMk/>
            <pc:sldMk cId="3612573149" sldId="274"/>
            <ac:picMk id="1026" creationId="{835810B2-245F-469F-BC2B-3D10A93C55FB}"/>
          </ac:picMkLst>
        </pc:picChg>
        <pc:picChg chg="del">
          <ac:chgData name="Till Poppels" userId="db94cf0133c98062" providerId="LiveId" clId="{70263EE7-C304-4DFB-AEA5-0B0AB84307A4}" dt="2021-02-22T16:12:34.611" v="2331" actId="478"/>
          <ac:picMkLst>
            <pc:docMk/>
            <pc:sldMk cId="3612573149" sldId="274"/>
            <ac:picMk id="1028" creationId="{BC7DDF75-08FA-4CCA-86C0-D1DA27AF1059}"/>
          </ac:picMkLst>
        </pc:picChg>
        <pc:picChg chg="del">
          <ac:chgData name="Till Poppels" userId="db94cf0133c98062" providerId="LiveId" clId="{70263EE7-C304-4DFB-AEA5-0B0AB84307A4}" dt="2021-02-22T16:12:34.611" v="2331" actId="478"/>
          <ac:picMkLst>
            <pc:docMk/>
            <pc:sldMk cId="3612573149" sldId="274"/>
            <ac:picMk id="1030" creationId="{29C1D57D-069B-4C3E-81E1-F4FB98AE84B5}"/>
          </ac:picMkLst>
        </pc:picChg>
        <pc:picChg chg="del">
          <ac:chgData name="Till Poppels" userId="db94cf0133c98062" providerId="LiveId" clId="{70263EE7-C304-4DFB-AEA5-0B0AB84307A4}" dt="2021-02-22T16:12:34.611" v="2331" actId="478"/>
          <ac:picMkLst>
            <pc:docMk/>
            <pc:sldMk cId="3612573149" sldId="274"/>
            <ac:picMk id="1034" creationId="{E4B4015B-6C05-4C41-B23B-627637ABC5A1}"/>
          </ac:picMkLst>
        </pc:picChg>
        <pc:picChg chg="del">
          <ac:chgData name="Till Poppels" userId="db94cf0133c98062" providerId="LiveId" clId="{70263EE7-C304-4DFB-AEA5-0B0AB84307A4}" dt="2021-02-22T16:12:34.611" v="2331" actId="478"/>
          <ac:picMkLst>
            <pc:docMk/>
            <pc:sldMk cId="3612573149" sldId="274"/>
            <ac:picMk id="1036" creationId="{E5D119F0-1CDB-4CD4-8693-87EB88CE9447}"/>
          </ac:picMkLst>
        </pc:picChg>
        <pc:picChg chg="add mod">
          <ac:chgData name="Till Poppels" userId="db94cf0133c98062" providerId="LiveId" clId="{70263EE7-C304-4DFB-AEA5-0B0AB84307A4}" dt="2021-02-24T12:00:03.528" v="4421" actId="14100"/>
          <ac:picMkLst>
            <pc:docMk/>
            <pc:sldMk cId="3612573149" sldId="274"/>
            <ac:picMk id="5122" creationId="{395F0605-3C2A-43CD-A8C3-0D7670AD1F90}"/>
          </ac:picMkLst>
        </pc:picChg>
        <pc:picChg chg="add mod">
          <ac:chgData name="Till Poppels" userId="db94cf0133c98062" providerId="LiveId" clId="{70263EE7-C304-4DFB-AEA5-0B0AB84307A4}" dt="2021-02-24T11:56:37.503" v="4398" actId="14100"/>
          <ac:picMkLst>
            <pc:docMk/>
            <pc:sldMk cId="3612573149" sldId="274"/>
            <ac:picMk id="5124" creationId="{5849DA24-7691-4D03-9F57-FE1AAD173386}"/>
          </ac:picMkLst>
        </pc:picChg>
      </pc:sldChg>
      <pc:sldChg chg="add del">
        <pc:chgData name="Till Poppels" userId="db94cf0133c98062" providerId="LiveId" clId="{70263EE7-C304-4DFB-AEA5-0B0AB84307A4}" dt="2021-02-22T16:12:13.311" v="2330" actId="47"/>
        <pc:sldMkLst>
          <pc:docMk/>
          <pc:sldMk cId="2671737939" sldId="275"/>
        </pc:sldMkLst>
      </pc:sldChg>
      <pc:sldChg chg="add del">
        <pc:chgData name="Till Poppels" userId="db94cf0133c98062" providerId="LiveId" clId="{70263EE7-C304-4DFB-AEA5-0B0AB84307A4}" dt="2021-02-24T03:13:19.988" v="4385" actId="47"/>
        <pc:sldMkLst>
          <pc:docMk/>
          <pc:sldMk cId="2286433744" sldId="276"/>
        </pc:sldMkLst>
      </pc:sldChg>
      <pc:sldChg chg="modSp add del mod">
        <pc:chgData name="Till Poppels" userId="db94cf0133c98062" providerId="LiveId" clId="{70263EE7-C304-4DFB-AEA5-0B0AB84307A4}" dt="2021-02-24T01:44:19.600" v="3745" actId="2696"/>
        <pc:sldMkLst>
          <pc:docMk/>
          <pc:sldMk cId="1159924929" sldId="277"/>
        </pc:sldMkLst>
        <pc:spChg chg="mod">
          <ac:chgData name="Till Poppels" userId="db94cf0133c98062" providerId="LiveId" clId="{70263EE7-C304-4DFB-AEA5-0B0AB84307A4}" dt="2021-02-22T16:44:41.701" v="2674" actId="207"/>
          <ac:spMkLst>
            <pc:docMk/>
            <pc:sldMk cId="1159924929" sldId="277"/>
            <ac:spMk id="2" creationId="{96E315B3-019D-4009-98CB-AC4B704BF9BF}"/>
          </ac:spMkLst>
        </pc:spChg>
        <pc:spChg chg="mod">
          <ac:chgData name="Till Poppels" userId="db94cf0133c98062" providerId="LiveId" clId="{70263EE7-C304-4DFB-AEA5-0B0AB84307A4}" dt="2021-02-22T17:48:51.092" v="2682" actId="14100"/>
          <ac:spMkLst>
            <pc:docMk/>
            <pc:sldMk cId="1159924929" sldId="277"/>
            <ac:spMk id="6" creationId="{2F0E7671-91E7-480D-A763-6B319A044FC3}"/>
          </ac:spMkLst>
        </pc:spChg>
        <pc:spChg chg="mod">
          <ac:chgData name="Till Poppels" userId="db94cf0133c98062" providerId="LiveId" clId="{70263EE7-C304-4DFB-AEA5-0B0AB84307A4}" dt="2021-02-22T17:48:40.725" v="2681" actId="20577"/>
          <ac:spMkLst>
            <pc:docMk/>
            <pc:sldMk cId="1159924929" sldId="277"/>
            <ac:spMk id="13" creationId="{C1F381F9-3EED-4784-B19D-311B6B868498}"/>
          </ac:spMkLst>
        </pc:spChg>
        <pc:spChg chg="mod">
          <ac:chgData name="Till Poppels" userId="db94cf0133c98062" providerId="LiveId" clId="{70263EE7-C304-4DFB-AEA5-0B0AB84307A4}" dt="2021-02-22T21:53:31.955" v="2726" actId="20577"/>
          <ac:spMkLst>
            <pc:docMk/>
            <pc:sldMk cId="1159924929" sldId="277"/>
            <ac:spMk id="15" creationId="{076AE00D-A0D0-45D6-BB1D-FFB77411637E}"/>
          </ac:spMkLst>
        </pc:spChg>
      </pc:sldChg>
      <pc:sldChg chg="modSp add del mod">
        <pc:chgData name="Till Poppels" userId="db94cf0133c98062" providerId="LiveId" clId="{70263EE7-C304-4DFB-AEA5-0B0AB84307A4}" dt="2021-02-24T02:02:35.910" v="3824" actId="2696"/>
        <pc:sldMkLst>
          <pc:docMk/>
          <pc:sldMk cId="1481684358" sldId="278"/>
        </pc:sldMkLst>
        <pc:spChg chg="mod">
          <ac:chgData name="Till Poppels" userId="db94cf0133c98062" providerId="LiveId" clId="{70263EE7-C304-4DFB-AEA5-0B0AB84307A4}" dt="2021-02-22T19:53:21.798" v="2684" actId="20577"/>
          <ac:spMkLst>
            <pc:docMk/>
            <pc:sldMk cId="1481684358" sldId="278"/>
            <ac:spMk id="3" creationId="{1BD0310C-33DB-411F-BFA8-0FEDE9F8CAFD}"/>
          </ac:spMkLst>
        </pc:spChg>
        <pc:spChg chg="mod">
          <ac:chgData name="Till Poppels" userId="db94cf0133c98062" providerId="LiveId" clId="{70263EE7-C304-4DFB-AEA5-0B0AB84307A4}" dt="2021-02-23T12:17:24.939" v="2751" actId="20577"/>
          <ac:spMkLst>
            <pc:docMk/>
            <pc:sldMk cId="1481684358" sldId="278"/>
            <ac:spMk id="14" creationId="{BB4AE9D0-F1B0-46AF-95C9-1C1F79F6D0A2}"/>
          </ac:spMkLst>
        </pc:spChg>
        <pc:spChg chg="mod">
          <ac:chgData name="Till Poppels" userId="db94cf0133c98062" providerId="LiveId" clId="{70263EE7-C304-4DFB-AEA5-0B0AB84307A4}" dt="2021-02-22T19:52:41.268" v="2683" actId="2085"/>
          <ac:spMkLst>
            <pc:docMk/>
            <pc:sldMk cId="1481684358" sldId="278"/>
            <ac:spMk id="15" creationId="{C82D7852-B94F-437B-A213-8CF0BBCCA1E0}"/>
          </ac:spMkLst>
        </pc:spChg>
      </pc:sldChg>
      <pc:sldChg chg="modSp add del mod">
        <pc:chgData name="Till Poppels" userId="db94cf0133c98062" providerId="LiveId" clId="{70263EE7-C304-4DFB-AEA5-0B0AB84307A4}" dt="2021-02-24T03:09:53.265" v="4378" actId="2696"/>
        <pc:sldMkLst>
          <pc:docMk/>
          <pc:sldMk cId="1059007626" sldId="279"/>
        </pc:sldMkLst>
        <pc:picChg chg="mod modCrop">
          <ac:chgData name="Till Poppels" userId="db94cf0133c98062" providerId="LiveId" clId="{70263EE7-C304-4DFB-AEA5-0B0AB84307A4}" dt="2021-02-22T20:34:40.436" v="2718" actId="1036"/>
          <ac:picMkLst>
            <pc:docMk/>
            <pc:sldMk cId="1059007626" sldId="279"/>
            <ac:picMk id="5" creationId="{8AF35FF7-0484-4BEB-B078-762BCC0DE79C}"/>
          </ac:picMkLst>
        </pc:picChg>
      </pc:sldChg>
      <pc:sldChg chg="addSp delSp modSp new del mod">
        <pc:chgData name="Till Poppels" userId="db94cf0133c98062" providerId="LiveId" clId="{70263EE7-C304-4DFB-AEA5-0B0AB84307A4}" dt="2021-02-23T19:53:45.498" v="3253" actId="2696"/>
        <pc:sldMkLst>
          <pc:docMk/>
          <pc:sldMk cId="4067032169" sldId="280"/>
        </pc:sldMkLst>
        <pc:spChg chg="mod">
          <ac:chgData name="Till Poppels" userId="db94cf0133c98062" providerId="LiveId" clId="{70263EE7-C304-4DFB-AEA5-0B0AB84307A4}" dt="2021-02-23T19:43:04.001" v="3133" actId="1076"/>
          <ac:spMkLst>
            <pc:docMk/>
            <pc:sldMk cId="4067032169" sldId="280"/>
            <ac:spMk id="2" creationId="{F511342E-699C-4580-8829-5B7D93C1AC2E}"/>
          </ac:spMkLst>
        </pc:spChg>
        <pc:spChg chg="del">
          <ac:chgData name="Till Poppels" userId="db94cf0133c98062" providerId="LiveId" clId="{70263EE7-C304-4DFB-AEA5-0B0AB84307A4}" dt="2021-02-23T14:10:18.844" v="2753"/>
          <ac:spMkLst>
            <pc:docMk/>
            <pc:sldMk cId="4067032169" sldId="280"/>
            <ac:spMk id="3" creationId="{4B5EACFF-B22C-4C14-A996-987538C777B3}"/>
          </ac:spMkLst>
        </pc:spChg>
        <pc:spChg chg="add">
          <ac:chgData name="Till Poppels" userId="db94cf0133c98062" providerId="LiveId" clId="{70263EE7-C304-4DFB-AEA5-0B0AB84307A4}" dt="2021-02-23T14:14:48.832" v="2754"/>
          <ac:spMkLst>
            <pc:docMk/>
            <pc:sldMk cId="4067032169" sldId="280"/>
            <ac:spMk id="4" creationId="{E70FCE4E-D5AF-440D-802F-7AE3CC7A30DE}"/>
          </ac:spMkLst>
        </pc:spChg>
        <pc:spChg chg="add mod">
          <ac:chgData name="Till Poppels" userId="db94cf0133c98062" providerId="LiveId" clId="{70263EE7-C304-4DFB-AEA5-0B0AB84307A4}" dt="2021-02-23T14:14:57.560" v="2757"/>
          <ac:spMkLst>
            <pc:docMk/>
            <pc:sldMk cId="4067032169" sldId="280"/>
            <ac:spMk id="5" creationId="{60C20B22-C8F5-4014-B3B8-D21963F1011F}"/>
          </ac:spMkLst>
        </pc:spChg>
        <pc:spChg chg="add del mod">
          <ac:chgData name="Till Poppels" userId="db94cf0133c98062" providerId="LiveId" clId="{70263EE7-C304-4DFB-AEA5-0B0AB84307A4}" dt="2021-02-23T14:15:09.733" v="2759"/>
          <ac:spMkLst>
            <pc:docMk/>
            <pc:sldMk cId="4067032169" sldId="280"/>
            <ac:spMk id="6" creationId="{E3A3D74E-4D2A-48D9-B033-69FE9B055045}"/>
          </ac:spMkLst>
        </pc:spChg>
        <pc:spChg chg="add del mod">
          <ac:chgData name="Till Poppels" userId="db94cf0133c98062" providerId="LiveId" clId="{70263EE7-C304-4DFB-AEA5-0B0AB84307A4}" dt="2021-02-23T14:15:13.909" v="2761"/>
          <ac:spMkLst>
            <pc:docMk/>
            <pc:sldMk cId="4067032169" sldId="280"/>
            <ac:spMk id="7" creationId="{D95AE3B7-C8A8-4746-BC3A-79B46FDCCBEE}"/>
          </ac:spMkLst>
        </pc:spChg>
        <pc:picChg chg="add del">
          <ac:chgData name="Till Poppels" userId="db94cf0133c98062" providerId="LiveId" clId="{70263EE7-C304-4DFB-AEA5-0B0AB84307A4}" dt="2021-02-23T14:16:24.462" v="2763" actId="478"/>
          <ac:picMkLst>
            <pc:docMk/>
            <pc:sldMk cId="4067032169" sldId="280"/>
            <ac:picMk id="9" creationId="{A072AD0F-D6ED-4AD4-89BA-D863EF72B55B}"/>
          </ac:picMkLst>
        </pc:picChg>
        <pc:picChg chg="add mod">
          <ac:chgData name="Till Poppels" userId="db94cf0133c98062" providerId="LiveId" clId="{70263EE7-C304-4DFB-AEA5-0B0AB84307A4}" dt="2021-02-23T14:22:07.139" v="2894" actId="1076"/>
          <ac:picMkLst>
            <pc:docMk/>
            <pc:sldMk cId="4067032169" sldId="280"/>
            <ac:picMk id="13" creationId="{CAFB8F54-716D-44C2-9967-B647439D799A}"/>
          </ac:picMkLst>
        </pc:picChg>
        <pc:picChg chg="add mod">
          <ac:chgData name="Till Poppels" userId="db94cf0133c98062" providerId="LiveId" clId="{70263EE7-C304-4DFB-AEA5-0B0AB84307A4}" dt="2021-02-23T14:22:07.139" v="2894" actId="1076"/>
          <ac:picMkLst>
            <pc:docMk/>
            <pc:sldMk cId="4067032169" sldId="280"/>
            <ac:picMk id="14" creationId="{C1362DAE-0F92-4CF3-8984-5D3442F93229}"/>
          </ac:picMkLst>
        </pc:picChg>
        <pc:picChg chg="add mod">
          <ac:chgData name="Till Poppels" userId="db94cf0133c98062" providerId="LiveId" clId="{70263EE7-C304-4DFB-AEA5-0B0AB84307A4}" dt="2021-02-23T14:18:04.602" v="2831" actId="14100"/>
          <ac:picMkLst>
            <pc:docMk/>
            <pc:sldMk cId="4067032169" sldId="280"/>
            <ac:picMk id="4098" creationId="{757D9A49-0CCB-4B04-85A3-B1A820CEDFDB}"/>
          </ac:picMkLst>
        </pc:picChg>
        <pc:picChg chg="add mod">
          <ac:chgData name="Till Poppels" userId="db94cf0133c98062" providerId="LiveId" clId="{70263EE7-C304-4DFB-AEA5-0B0AB84307A4}" dt="2021-02-23T14:21:27.301" v="2887" actId="732"/>
          <ac:picMkLst>
            <pc:docMk/>
            <pc:sldMk cId="4067032169" sldId="280"/>
            <ac:picMk id="4108" creationId="{01410570-BD70-404A-9C85-A124D1D82ACE}"/>
          </ac:picMkLst>
        </pc:picChg>
        <pc:picChg chg="add mod">
          <ac:chgData name="Till Poppels" userId="db94cf0133c98062" providerId="LiveId" clId="{70263EE7-C304-4DFB-AEA5-0B0AB84307A4}" dt="2021-02-23T14:21:55.253" v="2892" actId="14100"/>
          <ac:picMkLst>
            <pc:docMk/>
            <pc:sldMk cId="4067032169" sldId="280"/>
            <ac:picMk id="4110" creationId="{DC09B0DC-C0FD-4709-B11F-D018997C9C25}"/>
          </ac:picMkLst>
        </pc:picChg>
      </pc:sldChg>
      <pc:sldChg chg="addSp delSp modSp new mod setBg delDesignElem">
        <pc:chgData name="Till Poppels" userId="db94cf0133c98062" providerId="LiveId" clId="{70263EE7-C304-4DFB-AEA5-0B0AB84307A4}" dt="2021-02-24T19:48:55.934" v="5806" actId="122"/>
        <pc:sldMkLst>
          <pc:docMk/>
          <pc:sldMk cId="3184785237" sldId="281"/>
        </pc:sldMkLst>
        <pc:spChg chg="mod">
          <ac:chgData name="Till Poppels" userId="db94cf0133c98062" providerId="LiveId" clId="{70263EE7-C304-4DFB-AEA5-0B0AB84307A4}" dt="2021-02-23T14:25:30.996" v="2977" actId="20577"/>
          <ac:spMkLst>
            <pc:docMk/>
            <pc:sldMk cId="3184785237" sldId="281"/>
            <ac:spMk id="2" creationId="{C4D4D223-5283-4F4E-9B52-EF60B2E07888}"/>
          </ac:spMkLst>
        </pc:spChg>
        <pc:spChg chg="add mod">
          <ac:chgData name="Till Poppels" userId="db94cf0133c98062" providerId="LiveId" clId="{70263EE7-C304-4DFB-AEA5-0B0AB84307A4}" dt="2021-02-24T19:48:55.934" v="5806" actId="122"/>
          <ac:spMkLst>
            <pc:docMk/>
            <pc:sldMk cId="3184785237" sldId="281"/>
            <ac:spMk id="6" creationId="{F54D5BD7-13EE-48A7-B671-A9C78AA2911F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3184785237" sldId="281"/>
            <ac:spMk id="9" creationId="{A4AC5506-6312-4701-8D3C-40187889A947}"/>
          </ac:spMkLst>
        </pc:spChg>
        <pc:picChg chg="add mod">
          <ac:chgData name="Till Poppels" userId="db94cf0133c98062" providerId="LiveId" clId="{70263EE7-C304-4DFB-AEA5-0B0AB84307A4}" dt="2021-02-23T14:47:38.442" v="3084" actId="1035"/>
          <ac:picMkLst>
            <pc:docMk/>
            <pc:sldMk cId="3184785237" sldId="281"/>
            <ac:picMk id="4" creationId="{7FEC94A9-4B77-4291-91FB-6601865E6D15}"/>
          </ac:picMkLst>
        </pc:picChg>
      </pc:sldChg>
      <pc:sldChg chg="addSp delSp modSp new del mod setBg">
        <pc:chgData name="Till Poppels" userId="db94cf0133c98062" providerId="LiveId" clId="{70263EE7-C304-4DFB-AEA5-0B0AB84307A4}" dt="2021-02-23T19:58:00.011" v="3368" actId="2696"/>
        <pc:sldMkLst>
          <pc:docMk/>
          <pc:sldMk cId="3204495602" sldId="282"/>
        </pc:sldMkLst>
        <pc:spChg chg="mod">
          <ac:chgData name="Till Poppels" userId="db94cf0133c98062" providerId="LiveId" clId="{70263EE7-C304-4DFB-AEA5-0B0AB84307A4}" dt="2021-02-23T14:27:13.135" v="3001" actId="26606"/>
          <ac:spMkLst>
            <pc:docMk/>
            <pc:sldMk cId="3204495602" sldId="282"/>
            <ac:spMk id="2" creationId="{259A2FA4-F675-4B15-9D23-A2E007759D99}"/>
          </ac:spMkLst>
        </pc:spChg>
        <pc:spChg chg="del">
          <ac:chgData name="Till Poppels" userId="db94cf0133c98062" providerId="LiveId" clId="{70263EE7-C304-4DFB-AEA5-0B0AB84307A4}" dt="2021-02-23T14:26:41.299" v="2991" actId="478"/>
          <ac:spMkLst>
            <pc:docMk/>
            <pc:sldMk cId="3204495602" sldId="282"/>
            <ac:spMk id="3" creationId="{F4F8E545-8008-4E05-89E3-4F2A68AB6825}"/>
          </ac:spMkLst>
        </pc:spChg>
        <pc:spChg chg="add mod">
          <ac:chgData name="Till Poppels" userId="db94cf0133c98062" providerId="LiveId" clId="{70263EE7-C304-4DFB-AEA5-0B0AB84307A4}" dt="2021-02-23T14:27:42.956" v="3018" actId="207"/>
          <ac:spMkLst>
            <pc:docMk/>
            <pc:sldMk cId="3204495602" sldId="282"/>
            <ac:spMk id="4" creationId="{6D8FD848-9E46-49DB-8B72-DA268809453C}"/>
          </ac:spMkLst>
        </pc:spChg>
        <pc:spChg chg="add">
          <ac:chgData name="Till Poppels" userId="db94cf0133c98062" providerId="LiveId" clId="{70263EE7-C304-4DFB-AEA5-0B0AB84307A4}" dt="2021-02-23T14:27:13.135" v="3001" actId="26606"/>
          <ac:spMkLst>
            <pc:docMk/>
            <pc:sldMk cId="3204495602" sldId="282"/>
            <ac:spMk id="71" creationId="{D4771268-CB57-404A-9271-370EB28F6090}"/>
          </ac:spMkLst>
        </pc:spChg>
        <pc:picChg chg="add mod">
          <ac:chgData name="Till Poppels" userId="db94cf0133c98062" providerId="LiveId" clId="{70263EE7-C304-4DFB-AEA5-0B0AB84307A4}" dt="2021-02-23T14:27:19.233" v="3005" actId="14100"/>
          <ac:picMkLst>
            <pc:docMk/>
            <pc:sldMk cId="3204495602" sldId="282"/>
            <ac:picMk id="6" creationId="{C503DD6D-C20A-449A-89BC-9A45B91DE77C}"/>
          </ac:picMkLst>
        </pc:picChg>
        <pc:picChg chg="add mod">
          <ac:chgData name="Till Poppels" userId="db94cf0133c98062" providerId="LiveId" clId="{70263EE7-C304-4DFB-AEA5-0B0AB84307A4}" dt="2021-02-23T14:27:19.233" v="3005" actId="14100"/>
          <ac:picMkLst>
            <pc:docMk/>
            <pc:sldMk cId="3204495602" sldId="282"/>
            <ac:picMk id="6146" creationId="{0A5A615A-A085-4075-97D7-1EB0F9017A7C}"/>
          </ac:picMkLst>
        </pc:picChg>
      </pc:sldChg>
      <pc:sldChg chg="addSp delSp modSp new mod setBg setClrOvrMap delDesignElem">
        <pc:chgData name="Till Poppels" userId="db94cf0133c98062" providerId="LiveId" clId="{70263EE7-C304-4DFB-AEA5-0B0AB84307A4}" dt="2021-02-24T21:58:14.722" v="6189" actId="20577"/>
        <pc:sldMkLst>
          <pc:docMk/>
          <pc:sldMk cId="1546983123" sldId="283"/>
        </pc:sldMkLst>
        <pc:spChg chg="mod">
          <ac:chgData name="Till Poppels" userId="db94cf0133c98062" providerId="LiveId" clId="{70263EE7-C304-4DFB-AEA5-0B0AB84307A4}" dt="2021-02-24T21:58:14.722" v="6189" actId="20577"/>
          <ac:spMkLst>
            <pc:docMk/>
            <pc:sldMk cId="1546983123" sldId="283"/>
            <ac:spMk id="2" creationId="{4CAE0207-404A-4067-B1AC-FCF6FA20C663}"/>
          </ac:spMkLst>
        </pc:spChg>
        <pc:spChg chg="mod">
          <ac:chgData name="Till Poppels" userId="db94cf0133c98062" providerId="LiveId" clId="{70263EE7-C304-4DFB-AEA5-0B0AB84307A4}" dt="2021-02-24T21:56:43.515" v="6135" actId="26606"/>
          <ac:spMkLst>
            <pc:docMk/>
            <pc:sldMk cId="1546983123" sldId="283"/>
            <ac:spMk id="7" creationId="{DF61F8B9-B5BE-42EC-8D72-E1D39B61581A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1546983123" sldId="283"/>
            <ac:spMk id="11" creationId="{0DE6A193-4755-479A-BC6F-A7EBCA73BE1A}"/>
          </ac:spMkLst>
        </pc:spChg>
        <pc:spChg chg="add">
          <ac:chgData name="Till Poppels" userId="db94cf0133c98062" providerId="LiveId" clId="{70263EE7-C304-4DFB-AEA5-0B0AB84307A4}" dt="2021-02-24T21:56:43.515" v="6135" actId="26606"/>
          <ac:spMkLst>
            <pc:docMk/>
            <pc:sldMk cId="1546983123" sldId="283"/>
            <ac:spMk id="12" creationId="{99ED5833-B85B-4103-8A3B-CAB0308E6C15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1546983123" sldId="283"/>
            <ac:spMk id="13" creationId="{5A55B759-31A7-423C-9BC2-A8BC09FE98B9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1546983123" sldId="283"/>
            <ac:spMk id="15" creationId="{F78796AF-79A0-47AC-BEFD-BFFC00F968C4}"/>
          </ac:spMkLst>
        </pc:spChg>
        <pc:picChg chg="add mod ord">
          <ac:chgData name="Till Poppels" userId="db94cf0133c98062" providerId="LiveId" clId="{70263EE7-C304-4DFB-AEA5-0B0AB84307A4}" dt="2021-02-24T21:57:01.122" v="6142" actId="14100"/>
          <ac:picMkLst>
            <pc:docMk/>
            <pc:sldMk cId="1546983123" sldId="283"/>
            <ac:picMk id="4" creationId="{30D2E312-AC87-4B8E-B1B1-60D3D17D07FB}"/>
          </ac:picMkLst>
        </pc:picChg>
        <pc:picChg chg="add mod">
          <ac:chgData name="Till Poppels" userId="db94cf0133c98062" providerId="LiveId" clId="{70263EE7-C304-4DFB-AEA5-0B0AB84307A4}" dt="2021-02-24T21:57:15.857" v="6157" actId="1036"/>
          <ac:picMkLst>
            <pc:docMk/>
            <pc:sldMk cId="1546983123" sldId="283"/>
            <ac:picMk id="6" creationId="{F82D17A7-3B9B-462A-9F55-FA250C55B2EE}"/>
          </ac:picMkLst>
        </pc:picChg>
      </pc:sldChg>
      <pc:sldChg chg="addSp delSp modSp add mod modTransition delDesignElem">
        <pc:chgData name="Till Poppels" userId="db94cf0133c98062" providerId="LiveId" clId="{70263EE7-C304-4DFB-AEA5-0B0AB84307A4}" dt="2021-02-24T19:52:12.209" v="5882"/>
        <pc:sldMkLst>
          <pc:docMk/>
          <pc:sldMk cId="3851027056" sldId="284"/>
        </pc:sldMkLst>
        <pc:spChg chg="mod">
          <ac:chgData name="Till Poppels" userId="db94cf0133c98062" providerId="LiveId" clId="{70263EE7-C304-4DFB-AEA5-0B0AB84307A4}" dt="2021-02-23T16:57:33.231" v="3089" actId="20577"/>
          <ac:spMkLst>
            <pc:docMk/>
            <pc:sldMk cId="3851027056" sldId="284"/>
            <ac:spMk id="2" creationId="{C4D4D223-5283-4F4E-9B52-EF60B2E07888}"/>
          </ac:spMkLst>
        </pc:spChg>
        <pc:spChg chg="add mod">
          <ac:chgData name="Till Poppels" userId="db94cf0133c98062" providerId="LiveId" clId="{70263EE7-C304-4DFB-AEA5-0B0AB84307A4}" dt="2021-02-24T19:49:02.662" v="5811" actId="20577"/>
          <ac:spMkLst>
            <pc:docMk/>
            <pc:sldMk cId="3851027056" sldId="284"/>
            <ac:spMk id="7" creationId="{F01C2117-3833-4238-92BC-D63D1632D67C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3851027056" sldId="284"/>
            <ac:spMk id="9" creationId="{A4AC5506-6312-4701-8D3C-40187889A947}"/>
          </ac:spMkLst>
        </pc:spChg>
        <pc:picChg chg="del">
          <ac:chgData name="Till Poppels" userId="db94cf0133c98062" providerId="LiveId" clId="{70263EE7-C304-4DFB-AEA5-0B0AB84307A4}" dt="2021-02-23T14:45:14.482" v="3068" actId="478"/>
          <ac:picMkLst>
            <pc:docMk/>
            <pc:sldMk cId="3851027056" sldId="284"/>
            <ac:picMk id="4" creationId="{7FEC94A9-4B77-4291-91FB-6601865E6D15}"/>
          </ac:picMkLst>
        </pc:picChg>
        <pc:picChg chg="add mod modCrop">
          <ac:chgData name="Till Poppels" userId="db94cf0133c98062" providerId="LiveId" clId="{70263EE7-C304-4DFB-AEA5-0B0AB84307A4}" dt="2021-02-23T14:47:41.240" v="3085" actId="1035"/>
          <ac:picMkLst>
            <pc:docMk/>
            <pc:sldMk cId="3851027056" sldId="284"/>
            <ac:picMk id="5" creationId="{2AAB5D36-EA70-461A-9F22-C6364EB81438}"/>
          </ac:picMkLst>
        </pc:picChg>
      </pc:sldChg>
      <pc:sldChg chg="addSp delSp modSp new mod ord setBg delDesignElem">
        <pc:chgData name="Till Poppels" userId="db94cf0133c98062" providerId="LiveId" clId="{70263EE7-C304-4DFB-AEA5-0B0AB84307A4}" dt="2021-02-24T12:28:00.751" v="4517" actId="1076"/>
        <pc:sldMkLst>
          <pc:docMk/>
          <pc:sldMk cId="2232242039" sldId="285"/>
        </pc:sldMkLst>
        <pc:spChg chg="mod">
          <ac:chgData name="Till Poppels" userId="db94cf0133c98062" providerId="LiveId" clId="{70263EE7-C304-4DFB-AEA5-0B0AB84307A4}" dt="2021-02-24T12:26:03.249" v="4502" actId="26606"/>
          <ac:spMkLst>
            <pc:docMk/>
            <pc:sldMk cId="2232242039" sldId="285"/>
            <ac:spMk id="2" creationId="{88B76F9B-D13E-4D67-94C1-1C0695B2EFCF}"/>
          </ac:spMkLst>
        </pc:spChg>
        <pc:spChg chg="add del mod">
          <ac:chgData name="Till Poppels" userId="db94cf0133c98062" providerId="LiveId" clId="{70263EE7-C304-4DFB-AEA5-0B0AB84307A4}" dt="2021-02-23T20:02:24.973" v="3524"/>
          <ac:spMkLst>
            <pc:docMk/>
            <pc:sldMk cId="2232242039" sldId="285"/>
            <ac:spMk id="8" creationId="{A612FC17-0B2E-495B-89D5-F8E1D04F4ECD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2232242039" sldId="285"/>
            <ac:spMk id="9" creationId="{70BDD0CE-06A4-404B-8A13-580229C1C923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2232242039" sldId="285"/>
            <ac:spMk id="10" creationId="{EE9899FA-8881-472C-AA59-D08A89CA8AEF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2232242039" sldId="285"/>
            <ac:spMk id="11" creationId="{080B7D90-3DF1-4514-B26D-616BE35553C9}"/>
          </ac:spMkLst>
        </pc:spChg>
        <pc:spChg chg="add del">
          <ac:chgData name="Till Poppels" userId="db94cf0133c98062" providerId="LiveId" clId="{70263EE7-C304-4DFB-AEA5-0B0AB84307A4}" dt="2021-02-23T19:46:10.978" v="3152" actId="26606"/>
          <ac:spMkLst>
            <pc:docMk/>
            <pc:sldMk cId="2232242039" sldId="285"/>
            <ac:spMk id="12" creationId="{70BDD0CE-06A4-404B-8A13-580229C1C923}"/>
          </ac:spMkLst>
        </pc:spChg>
        <pc:spChg chg="add del">
          <ac:chgData name="Till Poppels" userId="db94cf0133c98062" providerId="LiveId" clId="{70263EE7-C304-4DFB-AEA5-0B0AB84307A4}" dt="2021-02-23T19:46:10.978" v="3152" actId="26606"/>
          <ac:spMkLst>
            <pc:docMk/>
            <pc:sldMk cId="2232242039" sldId="285"/>
            <ac:spMk id="14" creationId="{EE9899FA-8881-472C-AA59-D08A89CA8AEF}"/>
          </ac:spMkLst>
        </pc:spChg>
        <pc:spChg chg="add del mod">
          <ac:chgData name="Till Poppels" userId="db94cf0133c98062" providerId="LiveId" clId="{70263EE7-C304-4DFB-AEA5-0B0AB84307A4}" dt="2021-02-24T12:26:38.031" v="4506" actId="478"/>
          <ac:spMkLst>
            <pc:docMk/>
            <pc:sldMk cId="2232242039" sldId="285"/>
            <ac:spMk id="15" creationId="{A4B786D4-9ABF-4B48-8459-1F339EA7B097}"/>
          </ac:spMkLst>
        </pc:spChg>
        <pc:spChg chg="add del">
          <ac:chgData name="Till Poppels" userId="db94cf0133c98062" providerId="LiveId" clId="{70263EE7-C304-4DFB-AEA5-0B0AB84307A4}" dt="2021-02-23T19:46:10.978" v="3152" actId="26606"/>
          <ac:spMkLst>
            <pc:docMk/>
            <pc:sldMk cId="2232242039" sldId="285"/>
            <ac:spMk id="16" creationId="{080B7D90-3DF1-4514-B26D-616BE35553C9}"/>
          </ac:spMkLst>
        </pc:spChg>
        <pc:spChg chg="add del mod">
          <ac:chgData name="Till Poppels" userId="db94cf0133c98062" providerId="LiveId" clId="{70263EE7-C304-4DFB-AEA5-0B0AB84307A4}" dt="2021-02-23T20:02:31.652" v="3525" actId="478"/>
          <ac:spMkLst>
            <pc:docMk/>
            <pc:sldMk cId="2232242039" sldId="285"/>
            <ac:spMk id="17" creationId="{DB114AE7-9FDD-44B6-830C-BB46E63B725F}"/>
          </ac:spMkLst>
        </pc:spChg>
        <pc:spChg chg="add mod">
          <ac:chgData name="Till Poppels" userId="db94cf0133c98062" providerId="LiveId" clId="{70263EE7-C304-4DFB-AEA5-0B0AB84307A4}" dt="2021-02-24T12:28:00.751" v="4517" actId="1076"/>
          <ac:spMkLst>
            <pc:docMk/>
            <pc:sldMk cId="2232242039" sldId="285"/>
            <ac:spMk id="22" creationId="{9DD1319E-F382-41B6-9B7C-509ED0AFC37A}"/>
          </ac:spMkLst>
        </pc:spChg>
        <pc:spChg chg="add del">
          <ac:chgData name="Till Poppels" userId="db94cf0133c98062" providerId="LiveId" clId="{70263EE7-C304-4DFB-AEA5-0B0AB84307A4}" dt="2021-02-24T12:26:03.249" v="4502" actId="26606"/>
          <ac:spMkLst>
            <pc:docMk/>
            <pc:sldMk cId="2232242039" sldId="285"/>
            <ac:spMk id="23" creationId="{C95B82D5-A8BB-45BF-BED8-C7B206892100}"/>
          </ac:spMkLst>
        </pc:spChg>
        <pc:spChg chg="add del">
          <ac:chgData name="Till Poppels" userId="db94cf0133c98062" providerId="LiveId" clId="{70263EE7-C304-4DFB-AEA5-0B0AB84307A4}" dt="2021-02-24T12:26:03.249" v="4502" actId="26606"/>
          <ac:spMkLst>
            <pc:docMk/>
            <pc:sldMk cId="2232242039" sldId="285"/>
            <ac:spMk id="25" creationId="{296C61EC-FBF4-4216-BE67-6C864D30A01C}"/>
          </ac:spMkLst>
        </pc:spChg>
        <pc:spChg chg="add del">
          <ac:chgData name="Till Poppels" userId="db94cf0133c98062" providerId="LiveId" clId="{70263EE7-C304-4DFB-AEA5-0B0AB84307A4}" dt="2021-02-24T12:26:03.249" v="4502" actId="26606"/>
          <ac:spMkLst>
            <pc:docMk/>
            <pc:sldMk cId="2232242039" sldId="285"/>
            <ac:spMk id="27" creationId="{39D6C490-0229-4573-9696-B73E5B3A9C33}"/>
          </ac:spMkLst>
        </pc:spChg>
        <pc:picChg chg="add del mod">
          <ac:chgData name="Till Poppels" userId="db94cf0133c98062" providerId="LiveId" clId="{70263EE7-C304-4DFB-AEA5-0B0AB84307A4}" dt="2021-02-23T19:20:25.131" v="3100" actId="478"/>
          <ac:picMkLst>
            <pc:docMk/>
            <pc:sldMk cId="2232242039" sldId="285"/>
            <ac:picMk id="4" creationId="{6E57BDF4-6540-4185-8F3B-1BFB2AD28F28}"/>
          </ac:picMkLst>
        </pc:picChg>
        <pc:picChg chg="add del mod ord">
          <ac:chgData name="Till Poppels" userId="db94cf0133c98062" providerId="LiveId" clId="{70263EE7-C304-4DFB-AEA5-0B0AB84307A4}" dt="2021-02-23T20:03:58.447" v="3526" actId="478"/>
          <ac:picMkLst>
            <pc:docMk/>
            <pc:sldMk cId="2232242039" sldId="285"/>
            <ac:picMk id="6" creationId="{C683D370-B1CF-4935-A03E-93A3A8454454}"/>
          </ac:picMkLst>
        </pc:picChg>
        <pc:picChg chg="add del mod ord">
          <ac:chgData name="Till Poppels" userId="db94cf0133c98062" providerId="LiveId" clId="{70263EE7-C304-4DFB-AEA5-0B0AB84307A4}" dt="2021-02-24T12:26:14.090" v="4503" actId="478"/>
          <ac:picMkLst>
            <pc:docMk/>
            <pc:sldMk cId="2232242039" sldId="285"/>
            <ac:picMk id="7" creationId="{1E67C31D-E0F4-49BA-83C8-06F5987FA5A4}"/>
          </ac:picMkLst>
        </pc:picChg>
        <pc:picChg chg="add del mod">
          <ac:chgData name="Till Poppels" userId="db94cf0133c98062" providerId="LiveId" clId="{70263EE7-C304-4DFB-AEA5-0B0AB84307A4}" dt="2021-02-24T12:26:14.090" v="4503" actId="478"/>
          <ac:picMkLst>
            <pc:docMk/>
            <pc:sldMk cId="2232242039" sldId="285"/>
            <ac:picMk id="18" creationId="{29C3DCC1-DE49-4D4E-90E9-0FF22935EB67}"/>
          </ac:picMkLst>
        </pc:picChg>
      </pc:sldChg>
      <pc:sldChg chg="addSp modSp add mod">
        <pc:chgData name="Till Poppels" userId="db94cf0133c98062" providerId="LiveId" clId="{70263EE7-C304-4DFB-AEA5-0B0AB84307A4}" dt="2021-02-24T12:03:28.635" v="4453" actId="20577"/>
        <pc:sldMkLst>
          <pc:docMk/>
          <pc:sldMk cId="1864644550" sldId="286"/>
        </pc:sldMkLst>
        <pc:spChg chg="add mod">
          <ac:chgData name="Till Poppels" userId="db94cf0133c98062" providerId="LiveId" clId="{70263EE7-C304-4DFB-AEA5-0B0AB84307A4}" dt="2021-02-23T19:41:28.680" v="3114" actId="1582"/>
          <ac:spMkLst>
            <pc:docMk/>
            <pc:sldMk cId="1864644550" sldId="286"/>
            <ac:spMk id="2" creationId="{0833B2E2-BEF6-4EBD-AC92-DFD3661A734D}"/>
          </ac:spMkLst>
        </pc:spChg>
        <pc:spChg chg="mod">
          <ac:chgData name="Till Poppels" userId="db94cf0133c98062" providerId="LiveId" clId="{70263EE7-C304-4DFB-AEA5-0B0AB84307A4}" dt="2021-02-24T12:03:28.635" v="4453" actId="20577"/>
          <ac:spMkLst>
            <pc:docMk/>
            <pc:sldMk cId="1864644550" sldId="286"/>
            <ac:spMk id="3" creationId="{42C3128B-4E48-49B2-A23C-5ADB26172E3F}"/>
          </ac:spMkLst>
        </pc:spChg>
        <pc:spChg chg="add mod">
          <ac:chgData name="Till Poppels" userId="db94cf0133c98062" providerId="LiveId" clId="{70263EE7-C304-4DFB-AEA5-0B0AB84307A4}" dt="2021-02-23T19:41:28.680" v="3114" actId="1582"/>
          <ac:spMkLst>
            <pc:docMk/>
            <pc:sldMk cId="1864644550" sldId="286"/>
            <ac:spMk id="63" creationId="{278A505D-2771-4CAB-8E07-1B294C66F6E2}"/>
          </ac:spMkLst>
        </pc:spChg>
        <pc:cxnChg chg="add mod">
          <ac:chgData name="Till Poppels" userId="db94cf0133c98062" providerId="LiveId" clId="{70263EE7-C304-4DFB-AEA5-0B0AB84307A4}" dt="2021-02-24T12:01:19.862" v="4428" actId="14100"/>
          <ac:cxnSpMkLst>
            <pc:docMk/>
            <pc:sldMk cId="1864644550" sldId="286"/>
            <ac:cxnSpMk id="64" creationId="{00FCE35E-4458-46B0-BBA2-4C7C2529384C}"/>
          </ac:cxnSpMkLst>
        </pc:cxnChg>
      </pc:sldChg>
      <pc:sldChg chg="addSp delSp modSp add mod modAnim">
        <pc:chgData name="Till Poppels" userId="db94cf0133c98062" providerId="LiveId" clId="{70263EE7-C304-4DFB-AEA5-0B0AB84307A4}" dt="2021-02-24T23:04:44.589" v="6279" actId="122"/>
        <pc:sldMkLst>
          <pc:docMk/>
          <pc:sldMk cId="1913253389" sldId="287"/>
        </pc:sldMkLst>
        <pc:spChg chg="add mod">
          <ac:chgData name="Till Poppels" userId="db94cf0133c98062" providerId="LiveId" clId="{70263EE7-C304-4DFB-AEA5-0B0AB84307A4}" dt="2021-02-24T23:04:44.589" v="6279" actId="122"/>
          <ac:spMkLst>
            <pc:docMk/>
            <pc:sldMk cId="1913253389" sldId="287"/>
            <ac:spMk id="7" creationId="{1A9559CC-AE60-4353-838D-D792EC836234}"/>
          </ac:spMkLst>
        </pc:spChg>
        <pc:spChg chg="add mod ord">
          <ac:chgData name="Till Poppels" userId="db94cf0133c98062" providerId="LiveId" clId="{70263EE7-C304-4DFB-AEA5-0B0AB84307A4}" dt="2021-02-24T23:03:19.778" v="6275" actId="1035"/>
          <ac:spMkLst>
            <pc:docMk/>
            <pc:sldMk cId="1913253389" sldId="287"/>
            <ac:spMk id="8" creationId="{E377212B-09BA-4F7A-A960-C6C4D0473B2A}"/>
          </ac:spMkLst>
        </pc:spChg>
        <pc:spChg chg="add mod ord">
          <ac:chgData name="Till Poppels" userId="db94cf0133c98062" providerId="LiveId" clId="{70263EE7-C304-4DFB-AEA5-0B0AB84307A4}" dt="2021-02-24T23:01:18.245" v="6225" actId="14100"/>
          <ac:spMkLst>
            <pc:docMk/>
            <pc:sldMk cId="1913253389" sldId="287"/>
            <ac:spMk id="19" creationId="{0BDC0C99-5D09-4823-B1F9-C4F64E976958}"/>
          </ac:spMkLst>
        </pc:spChg>
        <pc:picChg chg="add del mod">
          <ac:chgData name="Till Poppels" userId="db94cf0133c98062" providerId="LiveId" clId="{70263EE7-C304-4DFB-AEA5-0B0AB84307A4}" dt="2021-02-24T23:01:57.233" v="6243" actId="478"/>
          <ac:picMkLst>
            <pc:docMk/>
            <pc:sldMk cId="1913253389" sldId="287"/>
            <ac:picMk id="12" creationId="{EDD9A6F3-8853-499C-82EF-A7A630FCC462}"/>
          </ac:picMkLst>
        </pc:picChg>
        <pc:picChg chg="del">
          <ac:chgData name="Till Poppels" userId="db94cf0133c98062" providerId="LiveId" clId="{70263EE7-C304-4DFB-AEA5-0B0AB84307A4}" dt="2021-02-23T19:52:44.237" v="3230" actId="478"/>
          <ac:picMkLst>
            <pc:docMk/>
            <pc:sldMk cId="1913253389" sldId="287"/>
            <ac:picMk id="13" creationId="{CAFB8F54-716D-44C2-9967-B647439D799A}"/>
          </ac:picMkLst>
        </pc:picChg>
        <pc:picChg chg="del">
          <ac:chgData name="Till Poppels" userId="db94cf0133c98062" providerId="LiveId" clId="{70263EE7-C304-4DFB-AEA5-0B0AB84307A4}" dt="2021-02-23T19:52:44.237" v="3230" actId="478"/>
          <ac:picMkLst>
            <pc:docMk/>
            <pc:sldMk cId="1913253389" sldId="287"/>
            <ac:picMk id="14" creationId="{C1362DAE-0F92-4CF3-8984-5D3442F93229}"/>
          </ac:picMkLst>
        </pc:picChg>
        <pc:picChg chg="add del mod">
          <ac:chgData name="Till Poppels" userId="db94cf0133c98062" providerId="LiveId" clId="{70263EE7-C304-4DFB-AEA5-0B0AB84307A4}" dt="2021-02-24T23:01:57.233" v="6243" actId="478"/>
          <ac:picMkLst>
            <pc:docMk/>
            <pc:sldMk cId="1913253389" sldId="287"/>
            <ac:picMk id="15" creationId="{4252C4C0-F426-42B1-8D82-83CFEFF26AC6}"/>
          </ac:picMkLst>
        </pc:picChg>
        <pc:picChg chg="add mod">
          <ac:chgData name="Till Poppels" userId="db94cf0133c98062" providerId="LiveId" clId="{70263EE7-C304-4DFB-AEA5-0B0AB84307A4}" dt="2021-02-24T23:02:47.607" v="6270" actId="1038"/>
          <ac:picMkLst>
            <pc:docMk/>
            <pc:sldMk cId="1913253389" sldId="287"/>
            <ac:picMk id="20" creationId="{A31C4B84-03D8-47D9-878F-030626C35948}"/>
          </ac:picMkLst>
        </pc:picChg>
        <pc:picChg chg="add mod">
          <ac:chgData name="Till Poppels" userId="db94cf0133c98062" providerId="LiveId" clId="{70263EE7-C304-4DFB-AEA5-0B0AB84307A4}" dt="2021-02-24T23:02:47.607" v="6270" actId="1038"/>
          <ac:picMkLst>
            <pc:docMk/>
            <pc:sldMk cId="1913253389" sldId="287"/>
            <ac:picMk id="21" creationId="{1D1A8B64-0BCF-42FE-9761-846B58A0E66C}"/>
          </ac:picMkLst>
        </pc:picChg>
        <pc:picChg chg="mod">
          <ac:chgData name="Till Poppels" userId="db94cf0133c98062" providerId="LiveId" clId="{70263EE7-C304-4DFB-AEA5-0B0AB84307A4}" dt="2021-02-24T23:01:03.930" v="6222" actId="14100"/>
          <ac:picMkLst>
            <pc:docMk/>
            <pc:sldMk cId="1913253389" sldId="287"/>
            <ac:picMk id="4098" creationId="{757D9A49-0CCB-4B04-85A3-B1A820CEDFDB}"/>
          </ac:picMkLst>
        </pc:picChg>
        <pc:picChg chg="del mod">
          <ac:chgData name="Till Poppels" userId="db94cf0133c98062" providerId="LiveId" clId="{70263EE7-C304-4DFB-AEA5-0B0AB84307A4}" dt="2021-02-23T19:49:55.963" v="3167" actId="478"/>
          <ac:picMkLst>
            <pc:docMk/>
            <pc:sldMk cId="1913253389" sldId="287"/>
            <ac:picMk id="4108" creationId="{01410570-BD70-404A-9C85-A124D1D82ACE}"/>
          </ac:picMkLst>
        </pc:picChg>
        <pc:picChg chg="del">
          <ac:chgData name="Till Poppels" userId="db94cf0133c98062" providerId="LiveId" clId="{70263EE7-C304-4DFB-AEA5-0B0AB84307A4}" dt="2021-02-23T19:50:51.604" v="3195" actId="478"/>
          <ac:picMkLst>
            <pc:docMk/>
            <pc:sldMk cId="1913253389" sldId="287"/>
            <ac:picMk id="4110" creationId="{DC09B0DC-C0FD-4709-B11F-D018997C9C25}"/>
          </ac:picMkLst>
        </pc:picChg>
        <pc:picChg chg="add mod">
          <ac:chgData name="Till Poppels" userId="db94cf0133c98062" providerId="LiveId" clId="{70263EE7-C304-4DFB-AEA5-0B0AB84307A4}" dt="2021-02-24T23:02:09.670" v="6252" actId="14100"/>
          <ac:picMkLst>
            <pc:docMk/>
            <pc:sldMk cId="1913253389" sldId="287"/>
            <ac:picMk id="7170" creationId="{93F88E56-9CF0-4615-AAA2-B169E7DC7587}"/>
          </ac:picMkLst>
        </pc:picChg>
        <pc:picChg chg="add mod">
          <ac:chgData name="Till Poppels" userId="db94cf0133c98062" providerId="LiveId" clId="{70263EE7-C304-4DFB-AEA5-0B0AB84307A4}" dt="2021-02-24T23:02:23.930" v="6265" actId="1037"/>
          <ac:picMkLst>
            <pc:docMk/>
            <pc:sldMk cId="1913253389" sldId="287"/>
            <ac:picMk id="7172" creationId="{E02E66B9-06C3-40B1-8043-E58E4F0A7C52}"/>
          </ac:picMkLst>
        </pc:picChg>
        <pc:cxnChg chg="add mod">
          <ac:chgData name="Till Poppels" userId="db94cf0133c98062" providerId="LiveId" clId="{70263EE7-C304-4DFB-AEA5-0B0AB84307A4}" dt="2021-02-24T23:04:33.138" v="6277" actId="1076"/>
          <ac:cxnSpMkLst>
            <pc:docMk/>
            <pc:sldMk cId="1913253389" sldId="287"/>
            <ac:cxnSpMk id="6" creationId="{876F3370-912E-49D7-B924-D025BD5A86F3}"/>
          </ac:cxnSpMkLst>
        </pc:cxnChg>
      </pc:sldChg>
      <pc:sldChg chg="addSp delSp modSp new del mod">
        <pc:chgData name="Till Poppels" userId="db94cf0133c98062" providerId="LiveId" clId="{70263EE7-C304-4DFB-AEA5-0B0AB84307A4}" dt="2021-02-24T17:52:43.180" v="5407" actId="2696"/>
        <pc:sldMkLst>
          <pc:docMk/>
          <pc:sldMk cId="713318590" sldId="288"/>
        </pc:sldMkLst>
        <pc:spChg chg="mod">
          <ac:chgData name="Till Poppels" userId="db94cf0133c98062" providerId="LiveId" clId="{70263EE7-C304-4DFB-AEA5-0B0AB84307A4}" dt="2021-02-24T12:25:40.429" v="4500"/>
          <ac:spMkLst>
            <pc:docMk/>
            <pc:sldMk cId="713318590" sldId="288"/>
            <ac:spMk id="2" creationId="{23AC7E3A-9881-4196-AC3C-60225801B3A8}"/>
          </ac:spMkLst>
        </pc:spChg>
        <pc:spChg chg="add del mod">
          <ac:chgData name="Till Poppels" userId="db94cf0133c98062" providerId="LiveId" clId="{70263EE7-C304-4DFB-AEA5-0B0AB84307A4}" dt="2021-02-23T20:18:56.095" v="3716"/>
          <ac:spMkLst>
            <pc:docMk/>
            <pc:sldMk cId="713318590" sldId="288"/>
            <ac:spMk id="5" creationId="{C83F2907-BDD6-465A-923E-E20E0496B830}"/>
          </ac:spMkLst>
        </pc:spChg>
        <pc:spChg chg="add mod">
          <ac:chgData name="Till Poppels" userId="db94cf0133c98062" providerId="LiveId" clId="{70263EE7-C304-4DFB-AEA5-0B0AB84307A4}" dt="2021-02-24T12:33:44.551" v="4570" actId="208"/>
          <ac:spMkLst>
            <pc:docMk/>
            <pc:sldMk cId="713318590" sldId="288"/>
            <ac:spMk id="6" creationId="{75BE58EC-75C5-457C-92A2-EB4213238784}"/>
          </ac:spMkLst>
        </pc:spChg>
        <pc:picChg chg="add mod">
          <ac:chgData name="Till Poppels" userId="db94cf0133c98062" providerId="LiveId" clId="{70263EE7-C304-4DFB-AEA5-0B0AB84307A4}" dt="2021-02-23T20:18:36.541" v="3714" actId="14100"/>
          <ac:picMkLst>
            <pc:docMk/>
            <pc:sldMk cId="713318590" sldId="288"/>
            <ac:picMk id="4" creationId="{239A0A44-DB78-4150-82B4-A87B34837A4D}"/>
          </ac:picMkLst>
        </pc:picChg>
      </pc:sldChg>
      <pc:sldChg chg="addSp delSp modSp add mod ord">
        <pc:chgData name="Till Poppels" userId="db94cf0133c98062" providerId="LiveId" clId="{70263EE7-C304-4DFB-AEA5-0B0AB84307A4}" dt="2021-02-24T12:03:34.090" v="4464" actId="20577"/>
        <pc:sldMkLst>
          <pc:docMk/>
          <pc:sldMk cId="2034542092" sldId="289"/>
        </pc:sldMkLst>
        <pc:spChg chg="mod">
          <ac:chgData name="Till Poppels" userId="db94cf0133c98062" providerId="LiveId" clId="{70263EE7-C304-4DFB-AEA5-0B0AB84307A4}" dt="2021-02-23T19:58:44.265" v="3481" actId="14100"/>
          <ac:spMkLst>
            <pc:docMk/>
            <pc:sldMk cId="2034542092" sldId="289"/>
            <ac:spMk id="2" creationId="{0833B2E2-BEF6-4EBD-AC92-DFD3661A734D}"/>
          </ac:spMkLst>
        </pc:spChg>
        <pc:spChg chg="mod">
          <ac:chgData name="Till Poppels" userId="db94cf0133c98062" providerId="LiveId" clId="{70263EE7-C304-4DFB-AEA5-0B0AB84307A4}" dt="2021-02-24T12:03:34.090" v="4464" actId="20577"/>
          <ac:spMkLst>
            <pc:docMk/>
            <pc:sldMk cId="2034542092" sldId="289"/>
            <ac:spMk id="3" creationId="{42C3128B-4E48-49B2-A23C-5ADB26172E3F}"/>
          </ac:spMkLst>
        </pc:spChg>
        <pc:spChg chg="mod">
          <ac:chgData name="Till Poppels" userId="db94cf0133c98062" providerId="LiveId" clId="{70263EE7-C304-4DFB-AEA5-0B0AB84307A4}" dt="2021-02-23T19:58:28.619" v="3438" actId="1038"/>
          <ac:spMkLst>
            <pc:docMk/>
            <pc:sldMk cId="2034542092" sldId="289"/>
            <ac:spMk id="63" creationId="{278A505D-2771-4CAB-8E07-1B294C66F6E2}"/>
          </ac:spMkLst>
        </pc:spChg>
        <pc:spChg chg="add del mod">
          <ac:chgData name="Till Poppels" userId="db94cf0133c98062" providerId="LiveId" clId="{70263EE7-C304-4DFB-AEA5-0B0AB84307A4}" dt="2021-02-23T20:19:05.616" v="3718"/>
          <ac:spMkLst>
            <pc:docMk/>
            <pc:sldMk cId="2034542092" sldId="289"/>
            <ac:spMk id="64" creationId="{71BAB853-160C-4A3E-97CC-76E50E77AF88}"/>
          </ac:spMkLst>
        </pc:spChg>
        <pc:cxnChg chg="add mod">
          <ac:chgData name="Till Poppels" userId="db94cf0133c98062" providerId="LiveId" clId="{70263EE7-C304-4DFB-AEA5-0B0AB84307A4}" dt="2021-02-24T12:01:27.555" v="4431" actId="14100"/>
          <ac:cxnSpMkLst>
            <pc:docMk/>
            <pc:sldMk cId="2034542092" sldId="289"/>
            <ac:cxnSpMk id="65" creationId="{10B756D6-2E92-411D-B0E8-E0C06957D161}"/>
          </ac:cxnSpMkLst>
        </pc:cxnChg>
      </pc:sldChg>
      <pc:sldChg chg="addSp delSp modSp add mod">
        <pc:chgData name="Till Poppels" userId="db94cf0133c98062" providerId="LiveId" clId="{70263EE7-C304-4DFB-AEA5-0B0AB84307A4}" dt="2021-02-24T19:54:31.687" v="5923" actId="1036"/>
        <pc:sldMkLst>
          <pc:docMk/>
          <pc:sldMk cId="335316400" sldId="290"/>
        </pc:sldMkLst>
        <pc:spChg chg="mod">
          <ac:chgData name="Till Poppels" userId="db94cf0133c98062" providerId="LiveId" clId="{70263EE7-C304-4DFB-AEA5-0B0AB84307A4}" dt="2021-02-24T12:25:40.429" v="4500"/>
          <ac:spMkLst>
            <pc:docMk/>
            <pc:sldMk cId="335316400" sldId="290"/>
            <ac:spMk id="2" creationId="{12B8D75D-BD3E-47E7-8B40-3E568DED247E}"/>
          </ac:spMkLst>
        </pc:spChg>
        <pc:spChg chg="del mod">
          <ac:chgData name="Till Poppels" userId="db94cf0133c98062" providerId="LiveId" clId="{70263EE7-C304-4DFB-AEA5-0B0AB84307A4}" dt="2021-02-24T19:40:47.706" v="5536" actId="478"/>
          <ac:spMkLst>
            <pc:docMk/>
            <pc:sldMk cId="335316400" sldId="290"/>
            <ac:spMk id="4" creationId="{CD3757A1-7E30-4764-A1C3-2623D626BB87}"/>
          </ac:spMkLst>
        </pc:spChg>
        <pc:spChg chg="del">
          <ac:chgData name="Till Poppels" userId="db94cf0133c98062" providerId="LiveId" clId="{70263EE7-C304-4DFB-AEA5-0B0AB84307A4}" dt="2021-02-24T19:37:47.579" v="5498" actId="478"/>
          <ac:spMkLst>
            <pc:docMk/>
            <pc:sldMk cId="335316400" sldId="290"/>
            <ac:spMk id="6" creationId="{46F6A8BB-6480-4518-BAF0-28EB96C6FC9D}"/>
          </ac:spMkLst>
        </pc:spChg>
        <pc:spChg chg="add del mod">
          <ac:chgData name="Till Poppels" userId="db94cf0133c98062" providerId="LiveId" clId="{70263EE7-C304-4DFB-AEA5-0B0AB84307A4}" dt="2021-02-24T19:37:47.579" v="5498" actId="478"/>
          <ac:spMkLst>
            <pc:docMk/>
            <pc:sldMk cId="335316400" sldId="290"/>
            <ac:spMk id="8" creationId="{38279D76-EC7B-4ADD-99D2-9DC1C29D9FF7}"/>
          </ac:spMkLst>
        </pc:spChg>
        <pc:spChg chg="mod">
          <ac:chgData name="Till Poppels" userId="db94cf0133c98062" providerId="LiveId" clId="{70263EE7-C304-4DFB-AEA5-0B0AB84307A4}" dt="2021-02-24T19:47:28.780" v="5729" actId="20577"/>
          <ac:spMkLst>
            <pc:docMk/>
            <pc:sldMk cId="335316400" sldId="290"/>
            <ac:spMk id="10" creationId="{BB0C0FEC-6026-457F-9765-D2B39AF8B0FD}"/>
          </ac:spMkLst>
        </pc:spChg>
        <pc:spChg chg="add mod">
          <ac:chgData name="Till Poppels" userId="db94cf0133c98062" providerId="LiveId" clId="{70263EE7-C304-4DFB-AEA5-0B0AB84307A4}" dt="2021-02-24T19:38:44.334" v="5509"/>
          <ac:spMkLst>
            <pc:docMk/>
            <pc:sldMk cId="335316400" sldId="290"/>
            <ac:spMk id="11" creationId="{EB09DDAA-5375-47F9-B103-05F6D641EDA6}"/>
          </ac:spMkLst>
        </pc:spChg>
        <pc:spChg chg="add mod">
          <ac:chgData name="Till Poppels" userId="db94cf0133c98062" providerId="LiveId" clId="{70263EE7-C304-4DFB-AEA5-0B0AB84307A4}" dt="2021-02-24T19:54:31.687" v="5923" actId="1036"/>
          <ac:spMkLst>
            <pc:docMk/>
            <pc:sldMk cId="335316400" sldId="290"/>
            <ac:spMk id="12" creationId="{906291A9-342B-4683-82B8-9F94520D8753}"/>
          </ac:spMkLst>
        </pc:spChg>
        <pc:spChg chg="add mod">
          <ac:chgData name="Till Poppels" userId="db94cf0133c98062" providerId="LiveId" clId="{70263EE7-C304-4DFB-AEA5-0B0AB84307A4}" dt="2021-02-24T19:46:03.367" v="5707" actId="113"/>
          <ac:spMkLst>
            <pc:docMk/>
            <pc:sldMk cId="335316400" sldId="290"/>
            <ac:spMk id="13" creationId="{D501D605-A505-496D-BA70-D2FD83AB4128}"/>
          </ac:spMkLst>
        </pc:spChg>
        <pc:spChg chg="add mod">
          <ac:chgData name="Till Poppels" userId="db94cf0133c98062" providerId="LiveId" clId="{70263EE7-C304-4DFB-AEA5-0B0AB84307A4}" dt="2021-02-24T19:46:05.995" v="5708" actId="113"/>
          <ac:spMkLst>
            <pc:docMk/>
            <pc:sldMk cId="335316400" sldId="290"/>
            <ac:spMk id="14" creationId="{DFF684A5-524B-46EB-A17C-F1991C165AD5}"/>
          </ac:spMkLst>
        </pc:spChg>
        <pc:spChg chg="add mod">
          <ac:chgData name="Till Poppels" userId="db94cf0133c98062" providerId="LiveId" clId="{70263EE7-C304-4DFB-AEA5-0B0AB84307A4}" dt="2021-02-24T19:46:07.966" v="5709" actId="113"/>
          <ac:spMkLst>
            <pc:docMk/>
            <pc:sldMk cId="335316400" sldId="290"/>
            <ac:spMk id="15" creationId="{BB41AD21-776E-43D5-8F44-DD78323E09AD}"/>
          </ac:spMkLst>
        </pc:spChg>
        <pc:spChg chg="add mod">
          <ac:chgData name="Till Poppels" userId="db94cf0133c98062" providerId="LiveId" clId="{70263EE7-C304-4DFB-AEA5-0B0AB84307A4}" dt="2021-02-24T19:46:10.824" v="5710" actId="113"/>
          <ac:spMkLst>
            <pc:docMk/>
            <pc:sldMk cId="335316400" sldId="290"/>
            <ac:spMk id="16" creationId="{A773C62E-2849-4AE5-BB03-D49177ED61D2}"/>
          </ac:spMkLst>
        </pc:spChg>
        <pc:cxnChg chg="mod">
          <ac:chgData name="Till Poppels" userId="db94cf0133c98062" providerId="LiveId" clId="{70263EE7-C304-4DFB-AEA5-0B0AB84307A4}" dt="2021-02-24T19:44:19.871" v="5625" actId="1036"/>
          <ac:cxnSpMkLst>
            <pc:docMk/>
            <pc:sldMk cId="335316400" sldId="290"/>
            <ac:cxnSpMk id="9" creationId="{6F7E70F0-D41B-49E4-9FAD-B75323F9DEB5}"/>
          </ac:cxnSpMkLst>
        </pc:cxnChg>
        <pc:cxnChg chg="add mod">
          <ac:chgData name="Till Poppels" userId="db94cf0133c98062" providerId="LiveId" clId="{70263EE7-C304-4DFB-AEA5-0B0AB84307A4}" dt="2021-02-24T19:54:31.687" v="5923" actId="1036"/>
          <ac:cxnSpMkLst>
            <pc:docMk/>
            <pc:sldMk cId="335316400" sldId="290"/>
            <ac:cxnSpMk id="17" creationId="{ED02D101-BABE-4255-AE7B-571EC6C9FD1B}"/>
          </ac:cxnSpMkLst>
        </pc:cxnChg>
        <pc:cxnChg chg="add mod">
          <ac:chgData name="Till Poppels" userId="db94cf0133c98062" providerId="LiveId" clId="{70263EE7-C304-4DFB-AEA5-0B0AB84307A4}" dt="2021-02-24T19:44:27.942" v="5630" actId="1036"/>
          <ac:cxnSpMkLst>
            <pc:docMk/>
            <pc:sldMk cId="335316400" sldId="290"/>
            <ac:cxnSpMk id="20" creationId="{9AFC5242-3E4A-420F-B583-5539F120CFCC}"/>
          </ac:cxnSpMkLst>
        </pc:cxnChg>
        <pc:cxnChg chg="add mod">
          <ac:chgData name="Till Poppels" userId="db94cf0133c98062" providerId="LiveId" clId="{70263EE7-C304-4DFB-AEA5-0B0AB84307A4}" dt="2021-02-24T19:44:19.871" v="5625" actId="1036"/>
          <ac:cxnSpMkLst>
            <pc:docMk/>
            <pc:sldMk cId="335316400" sldId="290"/>
            <ac:cxnSpMk id="23" creationId="{9CF7AC0D-C32A-4761-AA13-583FAD07AA6B}"/>
          </ac:cxnSpMkLst>
        </pc:cxnChg>
        <pc:cxnChg chg="add mod">
          <ac:chgData name="Till Poppels" userId="db94cf0133c98062" providerId="LiveId" clId="{70263EE7-C304-4DFB-AEA5-0B0AB84307A4}" dt="2021-02-24T19:44:31.846" v="5634" actId="1035"/>
          <ac:cxnSpMkLst>
            <pc:docMk/>
            <pc:sldMk cId="335316400" sldId="290"/>
            <ac:cxnSpMk id="26" creationId="{19CB5AC8-FB16-49B6-B7E3-5E804884DAB0}"/>
          </ac:cxnSpMkLst>
        </pc:cxnChg>
        <pc:cxnChg chg="add mod">
          <ac:chgData name="Till Poppels" userId="db94cf0133c98062" providerId="LiveId" clId="{70263EE7-C304-4DFB-AEA5-0B0AB84307A4}" dt="2021-02-24T19:44:19.871" v="5625" actId="1036"/>
          <ac:cxnSpMkLst>
            <pc:docMk/>
            <pc:sldMk cId="335316400" sldId="290"/>
            <ac:cxnSpMk id="29" creationId="{7BD5465C-555F-49EB-A0A2-56766E36048B}"/>
          </ac:cxnSpMkLst>
        </pc:cxnChg>
      </pc:sldChg>
      <pc:sldChg chg="delSp modSp add mod modTransition">
        <pc:chgData name="Till Poppels" userId="db94cf0133c98062" providerId="LiveId" clId="{70263EE7-C304-4DFB-AEA5-0B0AB84307A4}" dt="2021-02-24T01:50:46.312" v="3761"/>
        <pc:sldMkLst>
          <pc:docMk/>
          <pc:sldMk cId="1045764795" sldId="291"/>
        </pc:sldMkLst>
        <pc:spChg chg="mod">
          <ac:chgData name="Till Poppels" userId="db94cf0133c98062" providerId="LiveId" clId="{70263EE7-C304-4DFB-AEA5-0B0AB84307A4}" dt="2021-02-24T01:50:12.355" v="3759" actId="1076"/>
          <ac:spMkLst>
            <pc:docMk/>
            <pc:sldMk cId="1045764795" sldId="291"/>
            <ac:spMk id="2" creationId="{96E315B3-019D-4009-98CB-AC4B704BF9BF}"/>
          </ac:spMkLst>
        </pc:spChg>
        <pc:spChg chg="del">
          <ac:chgData name="Till Poppels" userId="db94cf0133c98062" providerId="LiveId" clId="{70263EE7-C304-4DFB-AEA5-0B0AB84307A4}" dt="2021-02-24T01:50:02.668" v="3757" actId="478"/>
          <ac:spMkLst>
            <pc:docMk/>
            <pc:sldMk cId="1045764795" sldId="291"/>
            <ac:spMk id="13" creationId="{C1F381F9-3EED-4784-B19D-311B6B868498}"/>
          </ac:spMkLst>
        </pc:spChg>
        <pc:spChg chg="del">
          <ac:chgData name="Till Poppels" userId="db94cf0133c98062" providerId="LiveId" clId="{70263EE7-C304-4DFB-AEA5-0B0AB84307A4}" dt="2021-02-24T01:50:02.668" v="3757" actId="478"/>
          <ac:spMkLst>
            <pc:docMk/>
            <pc:sldMk cId="1045764795" sldId="291"/>
            <ac:spMk id="14" creationId="{63490C7D-656B-4EE3-B9AE-4FA4C56E44C7}"/>
          </ac:spMkLst>
        </pc:spChg>
        <pc:spChg chg="del">
          <ac:chgData name="Till Poppels" userId="db94cf0133c98062" providerId="LiveId" clId="{70263EE7-C304-4DFB-AEA5-0B0AB84307A4}" dt="2021-02-24T01:50:02.668" v="3757" actId="478"/>
          <ac:spMkLst>
            <pc:docMk/>
            <pc:sldMk cId="1045764795" sldId="291"/>
            <ac:spMk id="15" creationId="{076AE00D-A0D0-45D6-BB1D-FFB77411637E}"/>
          </ac:spMkLst>
        </pc:spChg>
        <pc:spChg chg="del">
          <ac:chgData name="Till Poppels" userId="db94cf0133c98062" providerId="LiveId" clId="{70263EE7-C304-4DFB-AEA5-0B0AB84307A4}" dt="2021-02-24T01:50:02.668" v="3757" actId="478"/>
          <ac:spMkLst>
            <pc:docMk/>
            <pc:sldMk cId="1045764795" sldId="291"/>
            <ac:spMk id="16" creationId="{BD99E233-2A64-4173-BB4E-898ED66743EC}"/>
          </ac:spMkLst>
        </pc:spChg>
        <pc:spChg chg="del">
          <ac:chgData name="Till Poppels" userId="db94cf0133c98062" providerId="LiveId" clId="{70263EE7-C304-4DFB-AEA5-0B0AB84307A4}" dt="2021-02-24T01:50:02.668" v="3757" actId="478"/>
          <ac:spMkLst>
            <pc:docMk/>
            <pc:sldMk cId="1045764795" sldId="291"/>
            <ac:spMk id="17" creationId="{C6A384B8-E5F1-4FBA-955A-D0AED59D15FB}"/>
          </ac:spMkLst>
        </pc:spChg>
        <pc:picChg chg="del">
          <ac:chgData name="Till Poppels" userId="db94cf0133c98062" providerId="LiveId" clId="{70263EE7-C304-4DFB-AEA5-0B0AB84307A4}" dt="2021-02-24T01:50:02.668" v="3757" actId="478"/>
          <ac:picMkLst>
            <pc:docMk/>
            <pc:sldMk cId="1045764795" sldId="291"/>
            <ac:picMk id="1026" creationId="{835810B2-245F-469F-BC2B-3D10A93C55FB}"/>
          </ac:picMkLst>
        </pc:picChg>
        <pc:picChg chg="del">
          <ac:chgData name="Till Poppels" userId="db94cf0133c98062" providerId="LiveId" clId="{70263EE7-C304-4DFB-AEA5-0B0AB84307A4}" dt="2021-02-24T01:50:02.668" v="3757" actId="478"/>
          <ac:picMkLst>
            <pc:docMk/>
            <pc:sldMk cId="1045764795" sldId="291"/>
            <ac:picMk id="1028" creationId="{BC7DDF75-08FA-4CCA-86C0-D1DA27AF1059}"/>
          </ac:picMkLst>
        </pc:picChg>
        <pc:picChg chg="del">
          <ac:chgData name="Till Poppels" userId="db94cf0133c98062" providerId="LiveId" clId="{70263EE7-C304-4DFB-AEA5-0B0AB84307A4}" dt="2021-02-24T01:50:02.668" v="3757" actId="478"/>
          <ac:picMkLst>
            <pc:docMk/>
            <pc:sldMk cId="1045764795" sldId="291"/>
            <ac:picMk id="1030" creationId="{29C1D57D-069B-4C3E-81E1-F4FB98AE84B5}"/>
          </ac:picMkLst>
        </pc:picChg>
        <pc:picChg chg="del">
          <ac:chgData name="Till Poppels" userId="db94cf0133c98062" providerId="LiveId" clId="{70263EE7-C304-4DFB-AEA5-0B0AB84307A4}" dt="2021-02-24T01:50:02.668" v="3757" actId="478"/>
          <ac:picMkLst>
            <pc:docMk/>
            <pc:sldMk cId="1045764795" sldId="291"/>
            <ac:picMk id="1034" creationId="{E4B4015B-6C05-4C41-B23B-627637ABC5A1}"/>
          </ac:picMkLst>
        </pc:picChg>
        <pc:picChg chg="del">
          <ac:chgData name="Till Poppels" userId="db94cf0133c98062" providerId="LiveId" clId="{70263EE7-C304-4DFB-AEA5-0B0AB84307A4}" dt="2021-02-24T01:50:02.668" v="3757" actId="478"/>
          <ac:picMkLst>
            <pc:docMk/>
            <pc:sldMk cId="1045764795" sldId="291"/>
            <ac:picMk id="1036" creationId="{E5D119F0-1CDB-4CD4-8693-87EB88CE9447}"/>
          </ac:picMkLst>
        </pc:picChg>
      </pc:sldChg>
      <pc:sldChg chg="addSp delSp modSp add mod">
        <pc:chgData name="Till Poppels" userId="db94cf0133c98062" providerId="LiveId" clId="{70263EE7-C304-4DFB-AEA5-0B0AB84307A4}" dt="2021-02-24T20:15:51.526" v="6067" actId="478"/>
        <pc:sldMkLst>
          <pc:docMk/>
          <pc:sldMk cId="521548250" sldId="292"/>
        </pc:sldMkLst>
        <pc:spChg chg="mod">
          <ac:chgData name="Till Poppels" userId="db94cf0133c98062" providerId="LiveId" clId="{70263EE7-C304-4DFB-AEA5-0B0AB84307A4}" dt="2021-02-24T02:09:14.778" v="3885" actId="1035"/>
          <ac:spMkLst>
            <pc:docMk/>
            <pc:sldMk cId="521548250" sldId="292"/>
            <ac:spMk id="2" creationId="{96E315B3-019D-4009-98CB-AC4B704BF9BF}"/>
          </ac:spMkLst>
        </pc:spChg>
        <pc:spChg chg="del">
          <ac:chgData name="Till Poppels" userId="db94cf0133c98062" providerId="LiveId" clId="{70263EE7-C304-4DFB-AEA5-0B0AB84307A4}" dt="2021-02-24T02:05:46.542" v="3844" actId="478"/>
          <ac:spMkLst>
            <pc:docMk/>
            <pc:sldMk cId="521548250" sldId="292"/>
            <ac:spMk id="3" creationId="{1BD0310C-33DB-411F-BFA8-0FEDE9F8CAFD}"/>
          </ac:spMkLst>
        </pc:spChg>
        <pc:spChg chg="del">
          <ac:chgData name="Till Poppels" userId="db94cf0133c98062" providerId="LiveId" clId="{70263EE7-C304-4DFB-AEA5-0B0AB84307A4}" dt="2021-02-24T02:05:46.542" v="3844" actId="478"/>
          <ac:spMkLst>
            <pc:docMk/>
            <pc:sldMk cId="521548250" sldId="292"/>
            <ac:spMk id="7" creationId="{1D8757EB-B8AF-4918-ADC7-4C2D520E8016}"/>
          </ac:spMkLst>
        </pc:spChg>
        <pc:spChg chg="add del mod">
          <ac:chgData name="Till Poppels" userId="db94cf0133c98062" providerId="LiveId" clId="{70263EE7-C304-4DFB-AEA5-0B0AB84307A4}" dt="2021-02-24T02:27:26.592" v="3962" actId="478"/>
          <ac:spMkLst>
            <pc:docMk/>
            <pc:sldMk cId="521548250" sldId="292"/>
            <ac:spMk id="12" creationId="{DE025CD7-604A-41AE-9517-F97FF25537B0}"/>
          </ac:spMkLst>
        </pc:spChg>
        <pc:spChg chg="del">
          <ac:chgData name="Till Poppels" userId="db94cf0133c98062" providerId="LiveId" clId="{70263EE7-C304-4DFB-AEA5-0B0AB84307A4}" dt="2021-02-24T02:05:46.542" v="3844" actId="478"/>
          <ac:spMkLst>
            <pc:docMk/>
            <pc:sldMk cId="521548250" sldId="292"/>
            <ac:spMk id="14" creationId="{BB4AE9D0-F1B0-46AF-95C9-1C1F79F6D0A2}"/>
          </ac:spMkLst>
        </pc:spChg>
        <pc:spChg chg="add mod">
          <ac:chgData name="Till Poppels" userId="db94cf0133c98062" providerId="LiveId" clId="{70263EE7-C304-4DFB-AEA5-0B0AB84307A4}" dt="2021-02-24T02:18:12.813" v="3942" actId="20577"/>
          <ac:spMkLst>
            <pc:docMk/>
            <pc:sldMk cId="521548250" sldId="292"/>
            <ac:spMk id="15" creationId="{370561D6-D50B-42AE-9324-E34A1AEE45A4}"/>
          </ac:spMkLst>
        </pc:spChg>
        <pc:spChg chg="add mod">
          <ac:chgData name="Till Poppels" userId="db94cf0133c98062" providerId="LiveId" clId="{70263EE7-C304-4DFB-AEA5-0B0AB84307A4}" dt="2021-02-24T02:18:19.334" v="3956" actId="20577"/>
          <ac:spMkLst>
            <pc:docMk/>
            <pc:sldMk cId="521548250" sldId="292"/>
            <ac:spMk id="16" creationId="{FFEFFEF9-7245-424E-982F-F81F39C38BEC}"/>
          </ac:spMkLst>
        </pc:spChg>
        <pc:spChg chg="add mod">
          <ac:chgData name="Till Poppels" userId="db94cf0133c98062" providerId="LiveId" clId="{70263EE7-C304-4DFB-AEA5-0B0AB84307A4}" dt="2021-02-24T02:27:35.263" v="3970" actId="20577"/>
          <ac:spMkLst>
            <pc:docMk/>
            <pc:sldMk cId="521548250" sldId="292"/>
            <ac:spMk id="17" creationId="{BBF52DBC-FC23-44EA-85F5-07A88A9A865F}"/>
          </ac:spMkLst>
        </pc:spChg>
        <pc:spChg chg="add del mod ord">
          <ac:chgData name="Till Poppels" userId="db94cf0133c98062" providerId="LiveId" clId="{70263EE7-C304-4DFB-AEA5-0B0AB84307A4}" dt="2021-02-24T20:15:51.526" v="6067" actId="478"/>
          <ac:spMkLst>
            <pc:docMk/>
            <pc:sldMk cId="521548250" sldId="292"/>
            <ac:spMk id="18" creationId="{A4DC5E12-90B4-4AF5-B6D4-F269994CD6DA}"/>
          </ac:spMkLst>
        </pc:spChg>
        <pc:picChg chg="del">
          <ac:chgData name="Till Poppels" userId="db94cf0133c98062" providerId="LiveId" clId="{70263EE7-C304-4DFB-AEA5-0B0AB84307A4}" dt="2021-02-24T02:05:46.542" v="3844" actId="478"/>
          <ac:picMkLst>
            <pc:docMk/>
            <pc:sldMk cId="521548250" sldId="292"/>
            <ac:picMk id="4" creationId="{FE243F68-A6DD-4614-9D83-6FEB0E008F44}"/>
          </ac:picMkLst>
        </pc:picChg>
        <pc:picChg chg="del">
          <ac:chgData name="Till Poppels" userId="db94cf0133c98062" providerId="LiveId" clId="{70263EE7-C304-4DFB-AEA5-0B0AB84307A4}" dt="2021-02-24T02:05:46.542" v="3844" actId="478"/>
          <ac:picMkLst>
            <pc:docMk/>
            <pc:sldMk cId="521548250" sldId="292"/>
            <ac:picMk id="6" creationId="{9F44B755-932C-4BD4-8044-F45EA64ABC8F}"/>
          </ac:picMkLst>
        </pc:picChg>
        <pc:picChg chg="add mod">
          <ac:chgData name="Till Poppels" userId="db94cf0133c98062" providerId="LiveId" clId="{70263EE7-C304-4DFB-AEA5-0B0AB84307A4}" dt="2021-02-24T02:08:47.872" v="3849" actId="1076"/>
          <ac:picMkLst>
            <pc:docMk/>
            <pc:sldMk cId="521548250" sldId="292"/>
            <ac:picMk id="10" creationId="{B1F3FFFE-5354-4007-B7CB-17B08075ED81}"/>
          </ac:picMkLst>
        </pc:picChg>
        <pc:picChg chg="del">
          <ac:chgData name="Till Poppels" userId="db94cf0133c98062" providerId="LiveId" clId="{70263EE7-C304-4DFB-AEA5-0B0AB84307A4}" dt="2021-02-24T02:05:46.542" v="3844" actId="478"/>
          <ac:picMkLst>
            <pc:docMk/>
            <pc:sldMk cId="521548250" sldId="292"/>
            <ac:picMk id="11" creationId="{6BA5EAAA-1362-4F1F-A6DD-DC53039ED8FC}"/>
          </ac:picMkLst>
        </pc:picChg>
        <pc:picChg chg="del">
          <ac:chgData name="Till Poppels" userId="db94cf0133c98062" providerId="LiveId" clId="{70263EE7-C304-4DFB-AEA5-0B0AB84307A4}" dt="2021-02-24T02:05:46.542" v="3844" actId="478"/>
          <ac:picMkLst>
            <pc:docMk/>
            <pc:sldMk cId="521548250" sldId="292"/>
            <ac:picMk id="13" creationId="{52D50A40-1D65-4D2A-8B21-7FA235099A0A}"/>
          </ac:picMkLst>
        </pc:picChg>
      </pc:sldChg>
      <pc:sldChg chg="addSp delSp modSp add mod">
        <pc:chgData name="Till Poppels" userId="db94cf0133c98062" providerId="LiveId" clId="{70263EE7-C304-4DFB-AEA5-0B0AB84307A4}" dt="2021-02-24T20:14:56.171" v="6062" actId="167"/>
        <pc:sldMkLst>
          <pc:docMk/>
          <pc:sldMk cId="1372406248" sldId="293"/>
        </pc:sldMkLst>
        <pc:spChg chg="del">
          <ac:chgData name="Till Poppels" userId="db94cf0133c98062" providerId="LiveId" clId="{70263EE7-C304-4DFB-AEA5-0B0AB84307A4}" dt="2021-02-24T02:06:25.209" v="3846" actId="478"/>
          <ac:spMkLst>
            <pc:docMk/>
            <pc:sldMk cId="1372406248" sldId="293"/>
            <ac:spMk id="7" creationId="{1D8757EB-B8AF-4918-ADC7-4C2D520E8016}"/>
          </ac:spMkLst>
        </pc:spChg>
        <pc:spChg chg="add mod ord">
          <ac:chgData name="Till Poppels" userId="db94cf0133c98062" providerId="LiveId" clId="{70263EE7-C304-4DFB-AEA5-0B0AB84307A4}" dt="2021-02-24T20:14:56.171" v="6062" actId="167"/>
          <ac:spMkLst>
            <pc:docMk/>
            <pc:sldMk cId="1372406248" sldId="293"/>
            <ac:spMk id="10" creationId="{04C795D4-8C95-4B5D-93B6-297CFD55B6C7}"/>
          </ac:spMkLst>
        </pc:spChg>
        <pc:spChg chg="del">
          <ac:chgData name="Till Poppels" userId="db94cf0133c98062" providerId="LiveId" clId="{70263EE7-C304-4DFB-AEA5-0B0AB84307A4}" dt="2021-02-24T02:06:25.209" v="3846" actId="478"/>
          <ac:spMkLst>
            <pc:docMk/>
            <pc:sldMk cId="1372406248" sldId="293"/>
            <ac:spMk id="14" creationId="{BB4AE9D0-F1B0-46AF-95C9-1C1F79F6D0A2}"/>
          </ac:spMkLst>
        </pc:spChg>
        <pc:picChg chg="del">
          <ac:chgData name="Till Poppels" userId="db94cf0133c98062" providerId="LiveId" clId="{70263EE7-C304-4DFB-AEA5-0B0AB84307A4}" dt="2021-02-24T02:06:25.209" v="3846" actId="478"/>
          <ac:picMkLst>
            <pc:docMk/>
            <pc:sldMk cId="1372406248" sldId="293"/>
            <ac:picMk id="6" creationId="{9F44B755-932C-4BD4-8044-F45EA64ABC8F}"/>
          </ac:picMkLst>
        </pc:picChg>
        <pc:picChg chg="del">
          <ac:chgData name="Till Poppels" userId="db94cf0133c98062" providerId="LiveId" clId="{70263EE7-C304-4DFB-AEA5-0B0AB84307A4}" dt="2021-02-24T02:06:25.209" v="3846" actId="478"/>
          <ac:picMkLst>
            <pc:docMk/>
            <pc:sldMk cId="1372406248" sldId="293"/>
            <ac:picMk id="11" creationId="{6BA5EAAA-1362-4F1F-A6DD-DC53039ED8FC}"/>
          </ac:picMkLst>
        </pc:picChg>
        <pc:picChg chg="del">
          <ac:chgData name="Till Poppels" userId="db94cf0133c98062" providerId="LiveId" clId="{70263EE7-C304-4DFB-AEA5-0B0AB84307A4}" dt="2021-02-24T02:06:25.209" v="3846" actId="478"/>
          <ac:picMkLst>
            <pc:docMk/>
            <pc:sldMk cId="1372406248" sldId="293"/>
            <ac:picMk id="13" creationId="{52D50A40-1D65-4D2A-8B21-7FA235099A0A}"/>
          </ac:picMkLst>
        </pc:picChg>
      </pc:sldChg>
      <pc:sldChg chg="add del">
        <pc:chgData name="Till Poppels" userId="db94cf0133c98062" providerId="LiveId" clId="{70263EE7-C304-4DFB-AEA5-0B0AB84307A4}" dt="2021-02-24T02:29:32.965" v="3971" actId="2696"/>
        <pc:sldMkLst>
          <pc:docMk/>
          <pc:sldMk cId="3742956871" sldId="294"/>
        </pc:sldMkLst>
      </pc:sldChg>
      <pc:sldChg chg="addSp delSp modSp add mod">
        <pc:chgData name="Till Poppels" userId="db94cf0133c98062" providerId="LiveId" clId="{70263EE7-C304-4DFB-AEA5-0B0AB84307A4}" dt="2021-02-24T02:43:23.053" v="4008" actId="1036"/>
        <pc:sldMkLst>
          <pc:docMk/>
          <pc:sldMk cId="4069041788" sldId="294"/>
        </pc:sldMkLst>
        <pc:spChg chg="add del mod">
          <ac:chgData name="Till Poppels" userId="db94cf0133c98062" providerId="LiveId" clId="{70263EE7-C304-4DFB-AEA5-0B0AB84307A4}" dt="2021-02-24T02:32:16.415" v="3979" actId="478"/>
          <ac:spMkLst>
            <pc:docMk/>
            <pc:sldMk cId="4069041788" sldId="294"/>
            <ac:spMk id="3" creationId="{E09BEC05-4AA6-44CA-B84C-3C800C02CAB5}"/>
          </ac:spMkLst>
        </pc:spChg>
        <pc:spChg chg="del">
          <ac:chgData name="Till Poppels" userId="db94cf0133c98062" providerId="LiveId" clId="{70263EE7-C304-4DFB-AEA5-0B0AB84307A4}" dt="2021-02-24T02:32:20.082" v="3980" actId="478"/>
          <ac:spMkLst>
            <pc:docMk/>
            <pc:sldMk cId="4069041788" sldId="294"/>
            <ac:spMk id="15" creationId="{370561D6-D50B-42AE-9324-E34A1AEE45A4}"/>
          </ac:spMkLst>
        </pc:spChg>
        <pc:spChg chg="del">
          <ac:chgData name="Till Poppels" userId="db94cf0133c98062" providerId="LiveId" clId="{70263EE7-C304-4DFB-AEA5-0B0AB84307A4}" dt="2021-02-24T02:32:20.082" v="3980" actId="478"/>
          <ac:spMkLst>
            <pc:docMk/>
            <pc:sldMk cId="4069041788" sldId="294"/>
            <ac:spMk id="16" creationId="{FFEFFEF9-7245-424E-982F-F81F39C38BEC}"/>
          </ac:spMkLst>
        </pc:spChg>
        <pc:spChg chg="mod">
          <ac:chgData name="Till Poppels" userId="db94cf0133c98062" providerId="LiveId" clId="{70263EE7-C304-4DFB-AEA5-0B0AB84307A4}" dt="2021-02-24T02:43:23.053" v="4008" actId="1036"/>
          <ac:spMkLst>
            <pc:docMk/>
            <pc:sldMk cId="4069041788" sldId="294"/>
            <ac:spMk id="17" creationId="{BBF52DBC-FC23-44EA-85F5-07A88A9A865F}"/>
          </ac:spMkLst>
        </pc:spChg>
        <pc:picChg chg="add mod">
          <ac:chgData name="Till Poppels" userId="db94cf0133c98062" providerId="LiveId" clId="{70263EE7-C304-4DFB-AEA5-0B0AB84307A4}" dt="2021-02-24T02:39:25.190" v="3985" actId="1440"/>
          <ac:picMkLst>
            <pc:docMk/>
            <pc:sldMk cId="4069041788" sldId="294"/>
            <ac:picMk id="5" creationId="{42A9F020-45EE-425C-AAA0-D94255EC74C7}"/>
          </ac:picMkLst>
        </pc:picChg>
        <pc:picChg chg="mod modCrop">
          <ac:chgData name="Till Poppels" userId="db94cf0133c98062" providerId="LiveId" clId="{70263EE7-C304-4DFB-AEA5-0B0AB84307A4}" dt="2021-02-24T02:43:17.703" v="3996" actId="14100"/>
          <ac:picMkLst>
            <pc:docMk/>
            <pc:sldMk cId="4069041788" sldId="294"/>
            <ac:picMk id="10" creationId="{B1F3FFFE-5354-4007-B7CB-17B08075ED81}"/>
          </ac:picMkLst>
        </pc:picChg>
      </pc:sldChg>
      <pc:sldChg chg="add ord">
        <pc:chgData name="Till Poppels" userId="db94cf0133c98062" providerId="LiveId" clId="{70263EE7-C304-4DFB-AEA5-0B0AB84307A4}" dt="2021-02-24T02:42:13.038" v="3992"/>
        <pc:sldMkLst>
          <pc:docMk/>
          <pc:sldMk cId="2201314782" sldId="295"/>
        </pc:sldMkLst>
      </pc:sldChg>
      <pc:sldChg chg="addSp delSp add del mod">
        <pc:chgData name="Till Poppels" userId="db94cf0133c98062" providerId="LiveId" clId="{70263EE7-C304-4DFB-AEA5-0B0AB84307A4}" dt="2021-02-24T02:42:06.649" v="3989" actId="2696"/>
        <pc:sldMkLst>
          <pc:docMk/>
          <pc:sldMk cId="4166469205" sldId="295"/>
        </pc:sldMkLst>
        <pc:picChg chg="add del">
          <ac:chgData name="Till Poppels" userId="db94cf0133c98062" providerId="LiveId" clId="{70263EE7-C304-4DFB-AEA5-0B0AB84307A4}" dt="2021-02-24T02:42:02.971" v="3988" actId="478"/>
          <ac:picMkLst>
            <pc:docMk/>
            <pc:sldMk cId="4166469205" sldId="295"/>
            <ac:picMk id="5" creationId="{42A9F020-45EE-425C-AAA0-D94255EC74C7}"/>
          </ac:picMkLst>
        </pc:picChg>
      </pc:sldChg>
      <pc:sldChg chg="modSp add del mod">
        <pc:chgData name="Till Poppels" userId="db94cf0133c98062" providerId="LiveId" clId="{70263EE7-C304-4DFB-AEA5-0B0AB84307A4}" dt="2021-02-24T03:08:28.666" v="4375" actId="47"/>
        <pc:sldMkLst>
          <pc:docMk/>
          <pc:sldMk cId="2751794954" sldId="296"/>
        </pc:sldMkLst>
        <pc:picChg chg="mod modCrop">
          <ac:chgData name="Till Poppels" userId="db94cf0133c98062" providerId="LiveId" clId="{70263EE7-C304-4DFB-AEA5-0B0AB84307A4}" dt="2021-02-24T02:43:01.396" v="3995" actId="732"/>
          <ac:picMkLst>
            <pc:docMk/>
            <pc:sldMk cId="2751794954" sldId="296"/>
            <ac:picMk id="10" creationId="{B1F3FFFE-5354-4007-B7CB-17B08075ED81}"/>
          </ac:picMkLst>
        </pc:picChg>
      </pc:sldChg>
      <pc:sldChg chg="addSp delSp modSp add mod ord">
        <pc:chgData name="Till Poppels" userId="db94cf0133c98062" providerId="LiveId" clId="{70263EE7-C304-4DFB-AEA5-0B0AB84307A4}" dt="2021-02-24T02:53:57.629" v="4270" actId="1076"/>
        <pc:sldMkLst>
          <pc:docMk/>
          <pc:sldMk cId="1891355878" sldId="297"/>
        </pc:sldMkLst>
        <pc:spChg chg="add del mod">
          <ac:chgData name="Till Poppels" userId="db94cf0133c98062" providerId="LiveId" clId="{70263EE7-C304-4DFB-AEA5-0B0AB84307A4}" dt="2021-02-24T02:52:02.173" v="4235" actId="478"/>
          <ac:spMkLst>
            <pc:docMk/>
            <pc:sldMk cId="1891355878" sldId="297"/>
            <ac:spMk id="3" creationId="{752999E6-7121-40E8-969B-A951670CC4C8}"/>
          </ac:spMkLst>
        </pc:spChg>
        <pc:spChg chg="add mod">
          <ac:chgData name="Till Poppels" userId="db94cf0133c98062" providerId="LiveId" clId="{70263EE7-C304-4DFB-AEA5-0B0AB84307A4}" dt="2021-02-24T02:53:57.629" v="4270" actId="1076"/>
          <ac:spMkLst>
            <pc:docMk/>
            <pc:sldMk cId="1891355878" sldId="297"/>
            <ac:spMk id="4" creationId="{9712EBCA-24CC-4A19-A9FA-818B75D42D7C}"/>
          </ac:spMkLst>
        </pc:spChg>
        <pc:spChg chg="add mod">
          <ac:chgData name="Till Poppels" userId="db94cf0133c98062" providerId="LiveId" clId="{70263EE7-C304-4DFB-AEA5-0B0AB84307A4}" dt="2021-02-24T02:47:02.218" v="4071" actId="1035"/>
          <ac:spMkLst>
            <pc:docMk/>
            <pc:sldMk cId="1891355878" sldId="297"/>
            <ac:spMk id="6" creationId="{80806975-D71C-4E3D-9C6E-01C0D38CFB8C}"/>
          </ac:spMkLst>
        </pc:spChg>
        <pc:spChg chg="add del mod">
          <ac:chgData name="Till Poppels" userId="db94cf0133c98062" providerId="LiveId" clId="{70263EE7-C304-4DFB-AEA5-0B0AB84307A4}" dt="2021-02-24T02:51:43.429" v="4232" actId="478"/>
          <ac:spMkLst>
            <pc:docMk/>
            <pc:sldMk cId="1891355878" sldId="297"/>
            <ac:spMk id="7" creationId="{641A6FA5-DF4D-4AB8-A0D8-3B71AF66B059}"/>
          </ac:spMkLst>
        </pc:spChg>
        <pc:spChg chg="del">
          <ac:chgData name="Till Poppels" userId="db94cf0133c98062" providerId="LiveId" clId="{70263EE7-C304-4DFB-AEA5-0B0AB84307A4}" dt="2021-02-24T02:46:10.396" v="4013" actId="478"/>
          <ac:spMkLst>
            <pc:docMk/>
            <pc:sldMk cId="1891355878" sldId="297"/>
            <ac:spMk id="17" creationId="{BBF52DBC-FC23-44EA-85F5-07A88A9A865F}"/>
          </ac:spMkLst>
        </pc:spChg>
        <pc:picChg chg="del">
          <ac:chgData name="Till Poppels" userId="db94cf0133c98062" providerId="LiveId" clId="{70263EE7-C304-4DFB-AEA5-0B0AB84307A4}" dt="2021-02-24T02:46:20.875" v="4015" actId="478"/>
          <ac:picMkLst>
            <pc:docMk/>
            <pc:sldMk cId="1891355878" sldId="297"/>
            <ac:picMk id="5" creationId="{42A9F020-45EE-425C-AAA0-D94255EC74C7}"/>
          </ac:picMkLst>
        </pc:picChg>
        <pc:picChg chg="mod modCrop">
          <ac:chgData name="Till Poppels" userId="db94cf0133c98062" providerId="LiveId" clId="{70263EE7-C304-4DFB-AEA5-0B0AB84307A4}" dt="2021-02-24T02:46:43.141" v="4061" actId="1036"/>
          <ac:picMkLst>
            <pc:docMk/>
            <pc:sldMk cId="1891355878" sldId="297"/>
            <ac:picMk id="10" creationId="{B1F3FFFE-5354-4007-B7CB-17B08075ED81}"/>
          </ac:picMkLst>
        </pc:picChg>
      </pc:sldChg>
      <pc:sldChg chg="add ord">
        <pc:chgData name="Till Poppels" userId="db94cf0133c98062" providerId="LiveId" clId="{70263EE7-C304-4DFB-AEA5-0B0AB84307A4}" dt="2021-02-24T02:55:42.924" v="4273"/>
        <pc:sldMkLst>
          <pc:docMk/>
          <pc:sldMk cId="409915438" sldId="298"/>
        </pc:sldMkLst>
      </pc:sldChg>
      <pc:sldChg chg="addSp modSp add mod ord">
        <pc:chgData name="Till Poppels" userId="db94cf0133c98062" providerId="LiveId" clId="{70263EE7-C304-4DFB-AEA5-0B0AB84307A4}" dt="2021-02-24T03:06:19.194" v="4373" actId="113"/>
        <pc:sldMkLst>
          <pc:docMk/>
          <pc:sldMk cId="4200268810" sldId="299"/>
        </pc:sldMkLst>
        <pc:spChg chg="mod">
          <ac:chgData name="Till Poppels" userId="db94cf0133c98062" providerId="LiveId" clId="{70263EE7-C304-4DFB-AEA5-0B0AB84307A4}" dt="2021-02-24T03:06:19.194" v="4373" actId="113"/>
          <ac:spMkLst>
            <pc:docMk/>
            <pc:sldMk cId="4200268810" sldId="299"/>
            <ac:spMk id="4" creationId="{9712EBCA-24CC-4A19-A9FA-818B75D42D7C}"/>
          </ac:spMkLst>
        </pc:spChg>
        <pc:spChg chg="mod">
          <ac:chgData name="Till Poppels" userId="db94cf0133c98062" providerId="LiveId" clId="{70263EE7-C304-4DFB-AEA5-0B0AB84307A4}" dt="2021-02-24T02:57:10.114" v="4290" actId="20577"/>
          <ac:spMkLst>
            <pc:docMk/>
            <pc:sldMk cId="4200268810" sldId="299"/>
            <ac:spMk id="6" creationId="{80806975-D71C-4E3D-9C6E-01C0D38CFB8C}"/>
          </ac:spMkLst>
        </pc:spChg>
        <pc:picChg chg="mod modCrop">
          <ac:chgData name="Till Poppels" userId="db94cf0133c98062" providerId="LiveId" clId="{70263EE7-C304-4DFB-AEA5-0B0AB84307A4}" dt="2021-02-24T03:00:05.429" v="4345" actId="1036"/>
          <ac:picMkLst>
            <pc:docMk/>
            <pc:sldMk cId="4200268810" sldId="299"/>
            <ac:picMk id="10" creationId="{B1F3FFFE-5354-4007-B7CB-17B08075ED81}"/>
          </ac:picMkLst>
        </pc:picChg>
        <pc:cxnChg chg="add mod">
          <ac:chgData name="Till Poppels" userId="db94cf0133c98062" providerId="LiveId" clId="{70263EE7-C304-4DFB-AEA5-0B0AB84307A4}" dt="2021-02-24T03:05:18.531" v="4351" actId="1035"/>
          <ac:cxnSpMkLst>
            <pc:docMk/>
            <pc:sldMk cId="4200268810" sldId="299"/>
            <ac:cxnSpMk id="5" creationId="{012B8B32-E124-471E-BF53-346BE4DF7397}"/>
          </ac:cxnSpMkLst>
        </pc:cxnChg>
        <pc:cxnChg chg="add mod">
          <ac:chgData name="Till Poppels" userId="db94cf0133c98062" providerId="LiveId" clId="{70263EE7-C304-4DFB-AEA5-0B0AB84307A4}" dt="2021-02-24T03:05:28.262" v="4368" actId="14100"/>
          <ac:cxnSpMkLst>
            <pc:docMk/>
            <pc:sldMk cId="4200268810" sldId="299"/>
            <ac:cxnSpMk id="8" creationId="{CADE6FA6-C931-4108-8BE3-DF773907A021}"/>
          </ac:cxnSpMkLst>
        </pc:cxnChg>
        <pc:cxnChg chg="add mod">
          <ac:chgData name="Till Poppels" userId="db94cf0133c98062" providerId="LiveId" clId="{70263EE7-C304-4DFB-AEA5-0B0AB84307A4}" dt="2021-02-24T03:05:36.347" v="4371" actId="14100"/>
          <ac:cxnSpMkLst>
            <pc:docMk/>
            <pc:sldMk cId="4200268810" sldId="299"/>
            <ac:cxnSpMk id="11" creationId="{4A9D8C14-815E-4A1B-9C0C-E88042CF1C76}"/>
          </ac:cxnSpMkLst>
        </pc:cxnChg>
      </pc:sldChg>
      <pc:sldChg chg="add ord">
        <pc:chgData name="Till Poppels" userId="db94cf0133c98062" providerId="LiveId" clId="{70263EE7-C304-4DFB-AEA5-0B0AB84307A4}" dt="2021-02-24T03:08:33.089" v="4377"/>
        <pc:sldMkLst>
          <pc:docMk/>
          <pc:sldMk cId="3215484591" sldId="300"/>
        </pc:sldMkLst>
      </pc:sldChg>
      <pc:sldChg chg="add del ord">
        <pc:chgData name="Till Poppels" userId="db94cf0133c98062" providerId="LiveId" clId="{70263EE7-C304-4DFB-AEA5-0B0AB84307A4}" dt="2021-02-24T20:16:16.171" v="6069" actId="47"/>
        <pc:sldMkLst>
          <pc:docMk/>
          <pc:sldMk cId="3700623127" sldId="301"/>
        </pc:sldMkLst>
      </pc:sldChg>
      <pc:sldChg chg="addSp delSp modSp add mod modTransition delDesignElem">
        <pc:chgData name="Till Poppels" userId="db94cf0133c98062" providerId="LiveId" clId="{70263EE7-C304-4DFB-AEA5-0B0AB84307A4}" dt="2021-02-24T21:32:19.139" v="6126" actId="1076"/>
        <pc:sldMkLst>
          <pc:docMk/>
          <pc:sldMk cId="2580328555" sldId="302"/>
        </pc:sldMkLst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2580328555" sldId="302"/>
            <ac:spMk id="9" creationId="{70BDD0CE-06A4-404B-8A13-580229C1C923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2580328555" sldId="302"/>
            <ac:spMk id="10" creationId="{EE9899FA-8881-472C-AA59-D08A89CA8AEF}"/>
          </ac:spMkLst>
        </pc:spChg>
        <pc:spChg chg="add del">
          <ac:chgData name="Till Poppels" userId="db94cf0133c98062" providerId="LiveId" clId="{70263EE7-C304-4DFB-AEA5-0B0AB84307A4}" dt="2021-02-24T12:25:40.429" v="4500"/>
          <ac:spMkLst>
            <pc:docMk/>
            <pc:sldMk cId="2580328555" sldId="302"/>
            <ac:spMk id="11" creationId="{080B7D90-3DF1-4514-B26D-616BE35553C9}"/>
          </ac:spMkLst>
        </pc:spChg>
        <pc:spChg chg="add mod">
          <ac:chgData name="Till Poppels" userId="db94cf0133c98062" providerId="LiveId" clId="{70263EE7-C304-4DFB-AEA5-0B0AB84307A4}" dt="2021-02-24T12:59:54.343" v="4642" actId="1076"/>
          <ac:spMkLst>
            <pc:docMk/>
            <pc:sldMk cId="2580328555" sldId="302"/>
            <ac:spMk id="12" creationId="{7CB8346B-C327-42BE-B98C-4AB8E059E631}"/>
          </ac:spMkLst>
        </pc:spChg>
        <pc:spChg chg="del">
          <ac:chgData name="Till Poppels" userId="db94cf0133c98062" providerId="LiveId" clId="{70263EE7-C304-4DFB-AEA5-0B0AB84307A4}" dt="2021-02-24T12:28:12.974" v="4518" actId="478"/>
          <ac:spMkLst>
            <pc:docMk/>
            <pc:sldMk cId="2580328555" sldId="302"/>
            <ac:spMk id="15" creationId="{A4B786D4-9ABF-4B48-8459-1F339EA7B09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" creationId="{92CEA173-2608-41EE-AE54-C032EC7B457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" creationId="{DA7A5687-5711-44CF-BA2D-F4E6B42500D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" creationId="{165C83B0-47E0-4C45-B95E-B2560524BC5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" creationId="{6E8431C3-0B69-44D0-9A0B-847276643E7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" creationId="{C3D211DD-2054-4F2B-97E7-89A305DCAB1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" creationId="{86351B91-FB8E-4ACD-ABAA-5F84B7C2878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" creationId="{8DF652EC-2AA9-4E0D-B8CF-625145F0E10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" creationId="{B8AEE6DC-50E6-4002-85B1-4B3BE08F141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" creationId="{67621486-17F4-4B70-A776-7F47B202C94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" creationId="{6B2D1E02-75E8-42A8-99CF-96FCAE13625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" creationId="{D2897112-01C7-4BC2-8E47-4D1D0CECDBD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" creationId="{8CAD5CA4-A06F-4E97-929D-D92AD324938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" creationId="{D0033EAF-E8B8-4386-BA0E-E5EDCA60D49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" creationId="{27D2DE9F-81EC-44E5-8086-970F689E593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" creationId="{53361DDB-FFBE-49B6-AE37-D0C1802D864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" creationId="{C450F661-4CF2-4498-B514-E75FC889C8C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" creationId="{F72455BD-06E6-43AF-A71B-302263D8469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" creationId="{AABB146E-3DD0-4ADC-911C-35CF0CECDBF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" creationId="{14D17239-9529-46CA-8ED5-3D9E307A7E9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" creationId="{7B9FCC37-AB69-44F1-B67D-02CEA228A6B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" creationId="{F89379DF-B945-4D0D-B075-62E8C96A85A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" creationId="{A60A863C-344C-4F44-BEE5-4959B9E4B81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" creationId="{6FA18541-449F-4F09-8BF4-B6EAACAD0C0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" creationId="{DC0CBCC9-289C-489F-8BFD-272A67D521A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1" creationId="{486638D7-3920-4C4E-BF1A-0397CA263B6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2" creationId="{D8F89CBA-9C56-40FC-AA46-3F943ACBF3B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3" creationId="{FA933B93-987E-44C5-B2C0-2C2013794F9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4" creationId="{C12FCD7E-00E0-49EA-B513-262A35FB526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5" creationId="{FEEB71A8-BD4E-434B-ABE6-8F1360BE149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6" creationId="{097D6732-3604-4B3A-AB10-E5E4B3DAB35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7" creationId="{820A5F07-283A-4609-8DD6-BEB5A245154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8" creationId="{539B01CE-6273-4F36-A9B9-2236EB64E5A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9" creationId="{CD19D4C3-6A8A-48CD-9119-5703B407C9F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0" creationId="{73C776D1-76DE-45E6-887C-6050AC43E46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1" creationId="{FF9770C0-CB5C-4CA5-8EE1-50A303F19DD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2" creationId="{25726DCF-EE68-4525-B3A2-9F5EC175645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3" creationId="{72ED987B-E5C0-4766-8DEC-31DC5A00406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4" creationId="{5B3552F3-CBD4-4CE8-A513-EA733008274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5" creationId="{A78C7E8A-67C7-4BEC-86D4-725121B0D8A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6" creationId="{6FB23E6A-D5FD-4D67-BCD0-09859803E3B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7" creationId="{3A0AC864-189F-4930-ACDC-346B8DFE7C2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8" creationId="{21A82173-74EE-43F3-AE51-7F050814ADD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59" creationId="{98185C78-2C8C-48E0-983D-FD930A35298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0" creationId="{69E9C8DC-AA87-4A09-B0A3-89195F00EB9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1" creationId="{FB26A994-53B9-439C-BADD-8BAF1FC544B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2" creationId="{C3E39B8D-6C60-47CF-9C42-0396DE3988B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3" creationId="{6453284A-19BD-4618-B01A-8B648F97223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5" creationId="{E2660285-8B9C-4DA7-AEF8-6CBB59C5DC6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6" creationId="{8C777A7A-89E5-4F70-80E4-2B724B62B5B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7" creationId="{D4E6A821-B1AD-43ED-B78C-CBA4D6A06E7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8" creationId="{D583D06F-0B60-4DCD-805C-A46481ADEE1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69" creationId="{855815E3-1820-4100-A55D-861CA20E4E2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0" creationId="{6428A4FA-D231-4E32-BDCD-340FDF09C4E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1" creationId="{1545946D-8304-4FAF-87EC-08E96486202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2" creationId="{6A98C5D6-8482-415A-97F3-8DC781AFFC9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3" creationId="{56B924D8-0CFC-402F-BE32-00EB8444BB9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4" creationId="{099B4FC9-A5F3-4B24-A18E-540015D9E56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5" creationId="{18E77490-50A3-42E5-8CE7-2E43B7A8003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6" creationId="{E4B68F98-8903-4F0B-AB9F-0286FD1202C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7" creationId="{4F188770-47A9-4AFF-8787-DEFDC6DB339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79" creationId="{01B0A93C-F90C-48D6-AE52-22E35AED890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0" creationId="{08DDABDC-D96D-411B-958D-34ACFA35236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1" creationId="{B9A70ACF-05A1-4D9E-AD84-494E2B05051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2" creationId="{36F38C70-F48B-405C-8F95-C6D6C3822EA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3" creationId="{55A2D0F1-8EA9-4B09-A007-F0126B1B35B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4" creationId="{2B7AE684-E4B3-42F0-BA8B-3589C18AEF5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5" creationId="{632FADA0-13D4-4DC8-B68C-8580937292B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6" creationId="{2CC4B5F7-42CC-4818-B3E8-86D9C8EA541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7" creationId="{5EFB17C3-00EB-4515-AB9B-2D6C43F8017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8" creationId="{DC350362-C00F-43A6-AC31-24141A105FB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89" creationId="{FA8A29BA-1891-4591-824F-ED9C6BEB0FE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0" creationId="{E0C13207-5241-41EF-A63C-264291BFB43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1" creationId="{BF4F3EE1-A373-4F2B-8BC8-D448C923802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2" creationId="{9E7BD4C7-2D07-46EC-BE95-21D7DB745F5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3" creationId="{6F3033CB-61DD-448E-BE1D-3F0FCA55FFB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4" creationId="{AC05D6CC-1315-48AD-85CB-4C484E67225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5" creationId="{05942975-0F1D-4B19-B132-6543C1D214D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6" creationId="{7E3DFF97-09B8-4C01-93B5-9EFE422D8A2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7" creationId="{34308C57-5F0E-44C8-B488-7794A852070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99" creationId="{E4E69F12-E24F-45CC-A7E6-7CEAD694786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0" creationId="{3EAC681F-0EAB-45C3-A58E-C09B6E1C429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1" creationId="{D12EFE57-58F0-4BB8-91F6-3F75B74A8C0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3" creationId="{32602D93-4FF3-43AB-B156-A02AF74A96B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4" creationId="{AFE6BD9A-DBB0-4962-8E6D-5E0C731D21C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6" creationId="{80FCA919-7DAC-4A45-9AC4-022BA3D6A77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7" creationId="{3D72D43D-22F4-4302-B3B7-61F3B2B7FC8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8" creationId="{AF1E7E4D-C37B-4ADE-99A6-C16C088E63F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09" creationId="{EEE61F07-BF9B-4752-BEE6-9996CFA89EF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1" creationId="{8EE269CE-B361-4F83-908F-0AF2514E0C9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2" creationId="{377EA733-82D1-441C-86DB-3189A85C0AE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3" creationId="{4D1944AD-010A-4504-A82A-D04F09A38CB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4" creationId="{97E4F1E8-75D3-49CA-933F-59249A9C416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5" creationId="{7BDD0123-2381-49C9-ABC1-28B37F813D6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6" creationId="{A000CC1A-37C7-4E8B-93AE-929AC9B2D70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8" creationId="{4E3F3689-10CF-45D6-B4DE-F9247695467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19" creationId="{7F5C3B83-6D80-4AF9-B182-1C0EBA0924B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0" creationId="{464E53B7-39D4-4690-A0A7-15A7FE1E9AF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1" creationId="{A35FEC13-D178-44AE-A8FE-7B6149DD2EA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2" creationId="{6AC925E0-55CD-44DF-8979-6C1C7729920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3" creationId="{6FC97781-D1E2-4B23-9654-8B8A5A2B19B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5" creationId="{D77C50F5-892A-490A-82AB-1D174B624E1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6" creationId="{922B211C-6005-4F41-8C5D-5E31BE42D24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7" creationId="{652D249C-6A21-4769-BF3B-4A8CC21B57D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8" creationId="{FBB247E5-B4A0-44A8-B5EC-EC0353529D1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29" creationId="{178BF83E-95AD-4924-B84E-1A9222BBE96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0" creationId="{7E06B08E-8A83-48DC-B0E8-1E4A16706B2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1" creationId="{4FDC8C72-5248-4565-B23B-B50612B5A4C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2" creationId="{8E2A1217-768A-4554-85A6-5FC77006A5C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3" creationId="{EAEA9235-FAB1-478C-8AF7-A0E57058F79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4" creationId="{44CBA89F-E2B5-410A-A5CC-8CEF822A633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5" creationId="{661A229C-EF10-4E37-8EBA-83663F6C21F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7" creationId="{D1221073-FAA5-4FB1-989B-1A58538A01D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8" creationId="{55BF74A9-64F6-424C-B74E-787030AFE30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39" creationId="{9C479AA8-19C6-4565-A51E-5BD4BB2784E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1" creationId="{E7704B96-3C9D-41B2-9E37-21D3C4AB239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2" creationId="{562C03B4-3564-4CA4-ABC3-ED94F7D3B55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4" creationId="{C89B1532-FFA6-42D3-BD44-C33419A88C2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5" creationId="{F8BC95EC-446B-42F2-BEF2-21DEB22A484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6" creationId="{64C0B41D-D703-47A8-AAE0-DE4563AC74B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7" creationId="{B697BC39-38FD-4766-AF79-0C4D3C529E1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49" creationId="{0B517D4F-7C99-43D8-862B-7B9AFDA29DD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0" creationId="{720FACE2-3F59-4854-BF81-E5276459CE5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1" creationId="{24A6CCDA-F6FB-4DEC-BA71-36C1281DA1F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2" creationId="{4DC8ADD0-2FE2-4C61-949B-51DA5B4DF85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3" creationId="{50DD5081-1BE1-4EDE-938F-7BD6E2C1B05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4" creationId="{0764C8BD-9573-4079-858B-3D5D5B8D668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6" creationId="{3B539000-CE2F-435C-883C-8F9E5E84982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7" creationId="{B0929D57-5414-45F9-AB7B-9F20C9F14F7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8" creationId="{D7557480-22EB-4A64-A0B1-482EBAA9A85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59" creationId="{D1E7339A-7E0F-471E-BE2F-225471AC4A3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0" creationId="{5E04BE92-47AD-4162-9E65-70CCE93D884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1" creationId="{88A956DE-92B9-4697-8548-58DCC6F786F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3" creationId="{8E62D965-F537-45B0-A476-D6A771DE4FA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4" creationId="{BC84B9E7-128E-423B-A466-1174FEBB250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5" creationId="{28F44A72-9E9B-438F-A1F4-3A8A18575EC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6" creationId="{195151DA-07EE-4A14-8C70-BADD5739510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7" creationId="{C98EEF38-5653-4D0C-9433-01C03839D30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68" creationId="{79302197-0D6C-40CD-A794-0CADDF89CE3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0" creationId="{4C36D9EA-10D9-42E9-8B46-31A41EA66B8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1" creationId="{E0FD566B-0DF4-4E34-9355-2140AAF6CF8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3" creationId="{3882A791-3D08-4087-B399-D4A54AEA341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4" creationId="{EF5BBF3A-52AD-4079-9F00-33E70D44F5A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6" creationId="{CD684D29-45B8-4740-990A-CFC11F48797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7" creationId="{609060E2-740E-46FC-85BA-686050415C6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8" creationId="{D69C091D-C92F-429C-B54B-1655077C298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79" creationId="{3E404130-4966-4126-BB77-394F925BAB0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0" creationId="{6768A3DA-08C9-472E-8A9A-F5D6A1A5744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1" creationId="{1077AE5D-B998-4765-B3C8-E1FDE66E346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3" creationId="{6DF4B6D7-03C6-43BC-896F-CD846E66CC6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4" creationId="{31BEC00A-F4D7-4041-8A9D-3868C4D84B4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5" creationId="{E61F4A9B-3AD2-4CB3-934D-E8F080581F0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6" creationId="{A24BBFBC-5C13-482D-8731-C093F867B22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7" creationId="{19621DA9-ACE6-4E50-8AA6-B41EB510B0F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8" creationId="{643DBFB4-69F7-46E0-9569-978C2923EE6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89" creationId="{021EE0D8-7D41-47BB-94B6-3FB02483C56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0" creationId="{D9D8B7A7-C080-4C42-A5A9-F25CE96F6DF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1" creationId="{0A5AE8BA-736F-458A-9F17-83C83344CC5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2" creationId="{E6B4587C-5038-468A-9F4A-3A1DB3214B4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3" creationId="{50E9FF10-0B08-4C9A-8FBA-45B8EBB9F8E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4" creationId="{25AB7E8A-AF12-44C3-8D0A-5D7A21330BB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5" creationId="{A73C0187-3881-49CF-A589-18C80956070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7" creationId="{42CF4481-FDC8-4880-94B9-35CCCEF6942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8" creationId="{BAAED24F-AC3B-461A-8A1A-A227E3DBCB9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199" creationId="{D9A5C674-AAC4-4B31-A462-F7DFE630D3A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0" creationId="{A1F58E64-03E9-4718-94AE-D479B6BD308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1" creationId="{1A4D2C67-783A-4B19-8AB7-CB78A6F0C44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3" creationId="{A9E0818A-8F9A-4E9E-B86E-57552F3ACBA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4" creationId="{55D76A3A-C55C-49CE-AD55-CC2FEB89FAF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5" creationId="{4BA222F7-9EB7-4D42-81AC-7DB3D440208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6" creationId="{1CC38DD8-4F8B-497E-9D0D-CA78B172E85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7" creationId="{76D43E29-863E-4EFD-B175-550FAAF373F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8" creationId="{A18F80DA-0B1F-474C-BC3D-55811D18B4B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09" creationId="{E9B85EE1-530D-46C1-9DFA-1D1764AAEAA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0" creationId="{152F4C46-490D-4883-A143-F0C780D2DC6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1" creationId="{59A391B2-7853-49C7-9758-39BDDB68F45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2" creationId="{00265D6D-28FD-4A65-A400-3C49E58CDCA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3" creationId="{84A300E1-1738-4892-82B6-AF5DE92E1ED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4" creationId="{AB3F2908-CF98-4903-BB39-DEE5EF93D6D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5" creationId="{F98EF634-3CC1-4452-B790-EF12FD1BDB1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6" creationId="{476ABEB4-F552-4EFC-8295-C480A47B136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7" creationId="{8AAC1FD9-E0B4-4850-9CE6-AF7DBA245B3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8" creationId="{FE08BF35-029B-4AFD-B79E-29482E12C87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19" creationId="{6E70DE96-AE83-43C2-AF51-CC35D335C49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0" creationId="{2221172D-C6B6-4673-A118-0C85B0D1B57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1" creationId="{1A6B672D-4F8D-446D-B436-BCE036307AC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2" creationId="{C524E25D-8EAA-4F8F-9A32-65038A532AF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3" creationId="{8E1214A8-16F2-466A-B662-443D708FB2E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4" creationId="{10B3BABD-9075-437A-832D-DB13CC55C52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5" creationId="{C0ED6D2B-5096-42D3-BE29-41F8B3955DC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6" creationId="{E4C696AF-8650-4BF6-B499-80FAF30D3D9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7" creationId="{FE0E511C-AC40-4579-B98E-4CEFB61747B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8" creationId="{3555BAD1-10B6-4E57-A11D-004A857FAAF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29" creationId="{250AF48F-590E-4CDC-894D-B76E87A2A45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0" creationId="{484E0634-DDA7-4F8F-9668-D41BDA2131C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1" creationId="{03F36310-98F2-4A1C-A417-356E50E25E8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2" creationId="{2E464053-FB52-4E48-BAF9-0EE94E4A4CF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3" creationId="{F33BABFD-703A-49A9-9730-5D07219F66A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4" creationId="{B9FB1F20-51B1-4355-A5F8-9B9FA8C32E6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5" creationId="{D397FE28-EB60-4A86-8E32-6ECB564E443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6" creationId="{6BAEF870-971D-4A5C-BE2A-A2E4752B232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7" creationId="{CE3A7AD5-AB1D-4CEA-99DA-5CBB1B76F17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8" creationId="{8A09F23B-A543-413F-8C77-D854E535FB3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39" creationId="{EA403775-77F6-40A1-9992-B14E1A956CB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0" creationId="{C0544388-ED86-41E6-AC10-32DF657441E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1" creationId="{4F6187D1-5236-4701-9AC9-3F1B77459C9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2" creationId="{5ED2A290-0F9B-45AB-9888-0237F75FB15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3" creationId="{AB560E7D-D144-4E66-8310-0025672AA0D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4" creationId="{DE1ECC0B-AD12-414D-AD74-8B8EA2CAFC3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5" creationId="{E3EA99BA-515E-4B81-AC86-644B17CCDFB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6" creationId="{82A07C06-99F5-4FD8-A62C-FE5288B0F4A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7" creationId="{7742DE53-FB73-489F-B21E-17921EBA0E4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8" creationId="{CF88A334-8C71-46A7-8E15-2B8B05D0890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49" creationId="{17A9B803-F3B1-4468-9C4F-827273F3480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0" creationId="{D36D48DD-CFEF-4807-8E9C-D291DADCB9A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1" creationId="{19174829-2BB3-4590-AD5A-45E2521D363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2" creationId="{29ABA022-8131-4DC3-984A-6F364750C0E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3" creationId="{8229DD1C-41C8-47E2-930A-F57717CC594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4" creationId="{7FAF0FAA-2C65-4E49-9D5D-55CAFC1F83B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5" creationId="{748D7CE9-D874-4B27-ADF2-B40CE20FE4A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6" creationId="{45DB5F95-2673-4D4B-BD9A-F193C186598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7" creationId="{9F298FFD-8F06-4EDE-8262-41868CDC1CC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8" creationId="{B82FA0CB-B521-47DA-8A75-731DEF44FDB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59" creationId="{5DF9CD01-4D42-45B7-9119-8422BD4EA8E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0" creationId="{CB6142E6-CFB5-4B98-8E15-514FEBA013F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1" creationId="{B721DEA1-8AB4-433E-85FE-DDBA1DD7F20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2" creationId="{08EB54DA-30EC-4762-8D2B-A5F9DDBA4DB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3" creationId="{7DA82317-3310-4B0C-A0C0-711976379CD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4" creationId="{1C146054-6E36-4F38-9243-5ED1D2DD19B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5" creationId="{18FCA3E1-55C7-48B2-836C-712FF01497A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7" creationId="{A073155E-BFC0-4CCF-B9F2-C9D3D00BDEB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8" creationId="{5D1B44A1-81F5-47E9-AC1E-602EB87ABE0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69" creationId="{EEBF848F-0CCD-459E-A8F3-32A11ACF91B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1" creationId="{D765B3CC-8EB8-4D3C-A932-C997FF71974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2" creationId="{4ADC9E81-47A8-4E7D-B464-998B9DC0C52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3" creationId="{CEC386BD-E624-4077-BEB9-5C701F3FA5F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5" creationId="{FDA54293-A7CF-48C7-A789-4D6D0E03B2E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6" creationId="{AD62E524-271A-483B-B40B-4C410CBF341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7" creationId="{2928762F-2D45-4687-9C8A-1129BF9CE68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79" creationId="{7753CEE0-674C-4C2F-9B49-9F1F4E0BFFD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0" creationId="{713FA912-802E-4C24-B74C-EAD90501DDD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1" creationId="{3D37E771-A0F7-4F59-BE9F-73C57829063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2" creationId="{7606AB63-DADA-461B-9C7E-2122DD8926C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3" creationId="{A4883E00-11C0-4914-9143-D665F16A7CF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4" creationId="{B3F5E25C-AD44-4EE5-AF8F-202D91AD769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5" creationId="{99DB0CD0-672B-4C03-B01A-63789978EC6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6" creationId="{BAE11457-83D4-4B53-8CAB-D0691999E6D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7" creationId="{8F0AF2D9-1D36-4FDA-BD11-2DBDA920064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89" creationId="{98FD2B05-FFE9-4C55-8A3B-351ED48D9F3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0" creationId="{CC8651B0-C3D6-4CF5-8C10-C6A3E88A669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1" creationId="{39B027B3-018A-47C0-8A0C-DA32E9C8C39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2" creationId="{0B893386-A189-4106-A875-98DB319F8C2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3" creationId="{39C36397-35AC-4D51-BB54-C70205B77FE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4" creationId="{A8FD8F56-676E-42F2-9D0D-D11C72051A5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5" creationId="{EC72A947-A962-4D79-8B98-15A993D1E69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6" creationId="{BC968592-E2B7-47CD-B1E1-51B4CBAC9FF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7" creationId="{546954E0-A6FE-45E2-AB1F-804F2B538C7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8" creationId="{13AF3DA7-1C4E-449C-B1FA-A5238B0FCD1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299" creationId="{007022B3-57FB-47BA-8C8C-B26FBA25965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0" creationId="{3A6B4D08-33D3-442E-8E51-93CCBBC3CD3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2" creationId="{B75EAE6E-45F2-47DD-9303-7F7700E777F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3" creationId="{AEFDFCB6-3AD8-43AB-87E1-74DA54C1F4F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4" creationId="{FD534B9A-91AD-4AB0-B457-4418A28A16C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5" creationId="{C8C5CE52-3B8E-4D27-8318-F1FE3AEF8A3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6" creationId="{C10AEEB7-5A80-47F6-9B84-7430DB57C6E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7" creationId="{A7C10F27-9CFE-4B5F-BF9E-54D2F55B326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8" creationId="{6C33FC13-96A6-4F67-8944-2E956DFDC72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09" creationId="{F94D408F-03D4-4EAA-A203-EB0E499F1F4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0" creationId="{A28E8E5D-497D-4633-8B2F-EF0C69D1E9E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1" creationId="{B02FF6BC-25F3-4795-A3B1-7B5BE451424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2" creationId="{CCF685C2-3DFE-435D-8A18-110700571EB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3" creationId="{161CA4F2-50B2-41A9-8AD7-0E5003FDD28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4" creationId="{D2DBAC6E-717E-4373-95EF-9A462C1C4B6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6" creationId="{509D3736-A73C-492A-943A-31525A9C1DE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7" creationId="{60AED83D-2C85-416B-82DA-FC63B963233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8" creationId="{5CBF9E9A-1126-46B3-8E17-6D8D295BDD0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19" creationId="{FFE83945-7AB3-41CB-A028-9F57C7717F8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0" creationId="{2C7A3A71-8157-4913-8D1E-10A88FBB081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1" creationId="{4F03AB43-19D3-4BEF-8D7E-C8C06B08F95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2" creationId="{D19E5CF3-508E-4291-9CA9-CD6B0722465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3" creationId="{CF8C4ACA-10AD-4345-B63D-661394F74DF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4" creationId="{BEEB8EE0-4BC8-4356-AC23-C4DFA057568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5" creationId="{FF57CFC9-63B1-44D0-9FB6-9163B34E72B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6" creationId="{32B304FC-1685-4065-8C9A-53B7C101A1A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7" creationId="{BA763060-5BE7-48FF-B5D7-4DE4EF094E5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8" creationId="{CDA63913-1733-4469-AB8B-EB11E8A493B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29" creationId="{676FD5AC-549F-4F5B-BD82-C39AFFFC3DC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0" creationId="{7EBB7889-8675-4D3B-AD16-C7793F4975E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1" creationId="{9943C7F5-140D-45EA-A1DC-4B6518E74BF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2" creationId="{A285C5F1-3CF2-4B60-88F7-24594728838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3" creationId="{5774FEE8-A9EE-4BA9-8C99-5C545DDB8A0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4" creationId="{F8BB64AD-69C5-4A56-8A75-DA5084DDEDC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5" creationId="{86B7F808-637E-4E3C-B488-F7252BD89E0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6" creationId="{3B80845C-3A79-4EA6-85C5-16C61E4D16F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7" creationId="{192CBB5C-1ADE-4A99-B1DA-68DFD7791A1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8" creationId="{B0B1480B-1CDE-4427-BCB4-4BBFBC62FC9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39" creationId="{5365FED7-5894-407F-822B-F6300C48234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0" creationId="{107F61DE-62FA-4945-92CE-7E989D5ABE2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1" creationId="{873C2DBA-5B47-4856-83F7-86C0AAB3F96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2" creationId="{C74FAD95-BBEB-444E-8FBF-C5364F3FFC2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3" creationId="{B6690997-D2DB-40A6-BA64-0F873DC6549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4" creationId="{788CB2CC-EDAA-490A-9066-8C65D8F0E1A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5" creationId="{E7C532D5-93B7-44B3-BA70-D05CABE3CA3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7" creationId="{FBE8996B-5944-4364-B2D4-FE25FE84603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8" creationId="{E60BE9B8-FB7C-41D3-BE9E-2A614246272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49" creationId="{722925B2-B56A-438D-99E5-CEB832CEA90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0" creationId="{6245C45B-DC4F-4FB6-A143-D79C510D5EC4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1" creationId="{32447325-582A-429B-9C87-F222704E2FD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2" creationId="{A8D88B3F-CA2F-4058-929F-6EC12F56940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3" creationId="{A3A5AE6B-CE7D-4018-B0A5-190CA1A63B8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4" creationId="{85EC8D0B-8D2D-4F2D-BDC6-2EBFCA9CC51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5" creationId="{059B7275-5996-45FF-9634-BA14F06DF98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6" creationId="{BBFA2C3C-2CF4-4B75-AA1F-565DDE93866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7" creationId="{C5E6947E-3C97-4FE1-9B62-084D28F17B9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8" creationId="{9E5C816A-7413-43CD-8D8B-F4C945607A4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59" creationId="{F6F5EB94-3A95-4251-ACE9-7B989C07A71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0" creationId="{ADA40651-C7CE-493F-9E1C-F0A67258A2E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1" creationId="{F18DF50D-A2E5-4510-BCA6-6C4F91A65B7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2" creationId="{207A7FDF-F635-4A08-8A53-53B8C4AAAD4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3" creationId="{F08DF449-13F0-4237-BD74-AFDC52FCF8FD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4" creationId="{FE705F90-00E3-4537-8371-864748041AB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5" creationId="{5DB30A3A-23EA-42DB-ABF4-E1ECFD0EF51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6" creationId="{90EC74C7-D448-4FA6-B6CB-E3E386A06CB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7" creationId="{0B5A9A85-31AD-4885-965E-A593598C148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8" creationId="{79F16967-0BC0-4E04-A515-55B98616494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69" creationId="{BF82C0EC-5CE3-482A-BE68-7C261649F7AF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0" creationId="{BF81409E-159B-482F-A307-BA2D1809958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1" creationId="{C8319C8F-7B93-409C-B172-3ECD8802455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2" creationId="{76D128FE-9983-4914-BB1C-BDD29E38F40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3" creationId="{0A435FC5-F825-48B7-9E7C-CC21EB3C6EB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4" creationId="{9134FF74-ED83-43FE-BB21-931FF302624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5" creationId="{63C255DF-7EC3-4EC5-AF1A-390CE7AD402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6" creationId="{9230965B-9D7F-4C84-99F5-A947EC9D2A0E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7" creationId="{CF1F960A-CB15-4E93-B156-FF3EB6E0BCF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8" creationId="{023C13DB-9038-4939-AEB6-E4AA67FAC43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79" creationId="{B88325A6-F40E-4E8F-BBB3-65AF4D15E35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0" creationId="{DC7EC71F-C1C9-4752-9231-EF0F8EA47096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1" creationId="{B74B8861-FA08-40B4-8BDC-F00A27F5C3B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2" creationId="{5FFBCDF7-F790-4C6E-883F-21B4FE129DC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4" creationId="{C671CE8A-4A88-4514-B0CE-EC009F0A244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5" creationId="{E8AB61DA-7B63-470F-B352-2FF315D4A0C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6" creationId="{51EEA60F-FA4E-449B-BD6D-344B98836E4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7" creationId="{E2F9AD07-A797-4DD1-A5B4-AC203D738BE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8" creationId="{5117CF5B-036D-47DD-ABF0-CC324E7485A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89" creationId="{BD73A4E1-F7EB-4AD5-B1D6-44430A03193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1" creationId="{F73E400D-6358-4133-BEA7-69DF9750C160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2" creationId="{E625F3BE-07E1-4490-9A78-003CFBD0CF2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4" creationId="{F8B68A80-04C3-4772-978F-8FCB116F33AA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5" creationId="{19C6A5CF-470F-48AC-9430-781146D1804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6" creationId="{E906F6F2-2164-4376-8D89-7BAD5D14F26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7" creationId="{86D4C7DD-87A9-466B-AA67-BE20807A2957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8" creationId="{5DA6A85B-16E3-4D58-BBF4-C9D61E7CCF2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399" creationId="{815D51B7-9704-4E5D-B232-3F7B310CC4D8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1" creationId="{4CB386BB-1B54-4EDE-93A4-849E4EF60F1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2" creationId="{ADBF04DA-DC02-44C6-9147-07A63CFB09E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3" creationId="{1449F102-37F7-46FE-B335-3E533A9BFDA1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4" creationId="{9D5FCD7F-3505-4AEC-9DCE-9F983D480E9C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5" creationId="{9AC810E8-D2A4-414F-B4C6-1F0C6622C225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7" creationId="{68BF84EF-AA97-4A62-A51B-13D597354973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8" creationId="{A08B607F-B37F-42D2-925B-F51BFD9F017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09" creationId="{3956F3BE-B2D5-4303-91F0-03793AB92939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11" creationId="{4DF47925-94EF-4277-BF05-04FD904D79C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12" creationId="{E174D96C-DD29-44BB-A1B4-04D5B59C4C9B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13" creationId="{0DDF1101-A3CE-46D2-A0E0-BC9AD3369592}"/>
          </ac:spMkLst>
        </pc:spChg>
        <pc:spChg chg="mod">
          <ac:chgData name="Till Poppels" userId="db94cf0133c98062" providerId="LiveId" clId="{70263EE7-C304-4DFB-AEA5-0B0AB84307A4}" dt="2021-02-24T12:54:44.756" v="4586" actId="13822"/>
          <ac:spMkLst>
            <pc:docMk/>
            <pc:sldMk cId="2580328555" sldId="302"/>
            <ac:spMk id="414" creationId="{0D7F2BDF-952E-4565-A85D-DE7A3C71C33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16" creationId="{2EB8C1F0-7F16-468E-81BA-69C9A0503B0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17" creationId="{25C29791-1B86-42F5-9E3D-ACAA97B2845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18" creationId="{4F3F91A1-16D7-4928-A999-391D2E35E3F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19" creationId="{397FFD8A-624E-4E49-AE46-BEC9F92C693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0" creationId="{21C35148-3AED-40E9-AB73-597C2E883BF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1" creationId="{B5FA5577-0703-4C20-B5E4-EBD92AEC2AE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2" creationId="{7D14F55B-CDF1-4D3F-B17F-1C418DE6CE0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3" creationId="{BB5CCDDA-2D17-47C9-B3E6-9AFE8EEDDAD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4" creationId="{EAA41974-D57D-4B17-9BB9-7500587885B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5" creationId="{DC3D6458-B393-4342-847D-C14B738C8E2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6" creationId="{99A613AA-64CE-4C79-A135-1BB52ED6EF3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7" creationId="{C63B4EBB-C5D9-4B36-A67C-11E8494D2F1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8" creationId="{74D40881-21ED-40B6-B764-9F1A0F0BB79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29" creationId="{FBE07B7F-D790-43F5-8ED8-1D8565198CF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0" creationId="{D21500FE-454E-4EB5-832A-3EC3B98A165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1" creationId="{E7ED3B88-E5D0-46E3-8B2B-5194844B74C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2" creationId="{69C840AF-2BDC-4FB4-9EFD-32C64FEE43F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3" creationId="{F2C9A7A2-3EB8-4AE8-9F0E-CFA92AE543F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4" creationId="{E50B333F-F872-4003-A137-31755A91206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5" creationId="{3C1A7855-4F59-4081-88A3-CEBB2FCFF28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6" creationId="{05246DB2-71E5-45FE-BCA1-729F56264AC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7" creationId="{F65E777F-DA4C-4498-839F-C5CF817C9FE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8" creationId="{0F259BDE-DE6F-41DD-993A-55D7333B4B7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39" creationId="{94603BE7-D673-478D-97DF-C0A5FEF04B1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0" creationId="{FAC76EE8-077E-4A8E-AF15-B3F542C2EDF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1" creationId="{170C1800-338D-4DF2-B4C4-0E449EC490E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2" creationId="{158AA9F5-5A7C-421D-87BB-DABD153580F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3" creationId="{F8715E7D-56EB-43A3-8985-85D0922A9B76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4" creationId="{86EE2441-CF56-4E73-9CCE-36CB1053A1C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5" creationId="{DAB709AE-A6AD-4FEF-A7CD-C71BD547F7D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6" creationId="{85A3E3B0-3025-48C9-B953-6451475D7CF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7" creationId="{CAB15C0B-D637-4D68-9B8A-50327883E1A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8" creationId="{34C6EE5B-74E7-4896-95A7-27C04D2893D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49" creationId="{2B2C0CD3-E330-4B28-A8BA-3EE9C2C1018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0" creationId="{7CA970E5-6143-423B-BF4A-C8735178912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1" creationId="{52610293-49DE-4B5F-9FF5-256D612D4B8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2" creationId="{3CCDAD9D-9E57-4EBF-9E7A-5E736ACA1C5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3" creationId="{61DBFF42-9D56-4599-9952-7FA5E5BD5B1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4" creationId="{472FE867-0E03-4441-B23D-A8E3D7CA46C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5" creationId="{B16BB746-ED0E-4B9A-8F54-F8B24E8E364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6" creationId="{187CC0CD-3378-4F68-A85F-461FC6FB9D8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7" creationId="{F7797637-37E5-4DA6-A533-C9B87C420BA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8" creationId="{8BF35E5F-4E6E-4573-A5CA-5170BCA3323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59" creationId="{A54E338B-4CE9-4496-9B10-EBF86242D4F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0" creationId="{EFDA1527-2A51-4D5A-A5D4-534030A47AB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1" creationId="{E8669A22-C0A2-44CB-9F17-429D04FEBC8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2" creationId="{8A11CBAB-416B-45A4-AF2D-EE3B8253625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4" creationId="{54EF003C-26F4-46A4-8124-40067E83C1F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5" creationId="{88D3E1D4-1A40-4BEC-B586-F7B9519532F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6" creationId="{C1C0E053-CDB8-4517-85FA-42B5473BEFE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7" creationId="{3441D92A-4125-4FD2-87ED-35003250DE6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8" creationId="{806B9549-1E9F-4A3A-B582-C694648D8B0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69" creationId="{1CAE1579-A86A-4FE7-8C8C-62B793B4EC1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0" creationId="{13EE5EA0-55B4-4F18-9B83-12A4EEE9EC0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1" creationId="{340774A2-376F-4E8F-A849-DFEF5E1B135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2" creationId="{35CFBB99-85EC-400B-B648-4528E789D31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3" creationId="{9F8D0C54-47BC-4BDF-A33C-530BB0BD548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4" creationId="{509A4B19-B6D1-4DD5-9476-4C9080F628E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5" creationId="{665DB036-F5E3-4DC1-8586-00749D64EA1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6" creationId="{57D9F31F-731E-4F20-94C9-59995A7D7FB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8" creationId="{13546493-D4F2-4F9F-8C9C-EC8E834195B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79" creationId="{B9647EAA-356C-40B1-ADDA-C990637235F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0" creationId="{054661A3-0440-42FB-8FAC-C4A26087D47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1" creationId="{CE70BC04-3A4E-4F57-98B3-413ABAFF1C3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2" creationId="{4E1846A4-A28C-4D02-9154-368B0C3DCD8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3" creationId="{7C704E05-0841-4D93-BD2B-4F237FBC168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4" creationId="{2731920C-DB3B-40EA-AB7A-5B2CA4DFC29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5" creationId="{680D54DC-97DA-49AC-BB9C-36D73E0EA13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6" creationId="{25BA6AD7-996A-4AE3-82AA-1F943B56311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7" creationId="{5C5BAE33-F335-4C3F-8CDF-0CB0651A6C6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8" creationId="{1C0F0D6A-D168-492E-B13C-D32D8260F50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89" creationId="{F0D97FE7-E2BF-43D6-B086-7034FF96A18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0" creationId="{1B2EEF57-C5B5-4D93-AAD4-2EBF89F2709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1" creationId="{00BB8D8A-9D7F-49FD-A11E-2812EEE2492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2" creationId="{5628AA46-357A-4926-8DAA-40EE6D49780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3" creationId="{6DA82CC4-3932-41B7-A7D7-EC5766ECA59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4" creationId="{13B47907-0201-452D-8A43-C5AAD22FD00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5" creationId="{262746F6-F4E6-4251-89E5-BA7B2B2A9F3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6" creationId="{F07B4F28-DE99-4056-AB38-C7DF48D2D77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8" creationId="{E05C9B9C-E0D0-4C31-AFD2-83D049C507A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499" creationId="{37997424-0C1E-41EB-97E0-573960D8E66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0" creationId="{0277D24D-58F6-4317-B9B0-9A695AED630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2" creationId="{DCFB343A-618A-441D-A8E7-FCCDED1BC92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3" creationId="{EFF2F987-6DB5-4569-89B8-1E5ABDB3429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5" creationId="{98C0D872-7323-44F4-8275-417C9043DAB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6" creationId="{6A9D7302-0B59-4FBC-B72C-207B766A787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7" creationId="{6822C442-9CB9-4777-8D70-30ECA99D2BA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08" creationId="{0164A98F-5172-4227-A1DE-01E8A90E9E7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0" creationId="{DD365B59-135E-4080-91DF-9DF5D1D4A3B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1" creationId="{375A5850-491A-4342-B717-17A386B05BC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2" creationId="{A760AAC7-3887-41B3-8D1A-73154F0CFF6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3" creationId="{E9570B39-D6FB-4FE5-975B-344DD708C95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4" creationId="{0D0994C3-596B-49B7-8D6B-64AC1A52D79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5" creationId="{71D4D498-AB52-4944-A638-CCC517CBDEE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7" creationId="{7B656919-08E9-4E54-8CEF-9334C993696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8" creationId="{E1618B6A-2605-4F5D-AAF2-884B7050B76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19" creationId="{ACCBE922-D915-4804-B347-BA2A9A5413B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0" creationId="{D0CD45C8-3FC7-4ED9-B2A7-4101120B277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1" creationId="{5622EE03-7AC5-40C8-A411-A3262B7CD99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2" creationId="{EDE40E85-03B7-406C-9228-BEF7781883C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4" creationId="{CCB6155F-3089-43B6-9389-B11832E9DBE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5" creationId="{57C9134E-EA14-4A39-9A32-C1DCE86BD2C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6" creationId="{3BBA95BA-7FDF-4145-B861-B029A18C102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7" creationId="{DA174EA8-1736-46B7-A145-ADB9F0107B2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8" creationId="{ECDD06A8-122E-4BA2-A2BA-9120EA64613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29" creationId="{A9BA5C51-B06A-4193-B5E0-BB25D6A03BB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0" creationId="{CC535C1F-6D3D-48F2-A86A-FF5689CA6C1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1" creationId="{90F52BEF-3B5A-46CB-B00B-148C2ABDBB9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2" creationId="{C6E0D203-658D-4CF6-908E-40F0E4B9AAC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3" creationId="{BF41D490-07BE-4EAD-A52D-344774D693A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4" creationId="{2B4D54A3-0868-45F0-A9AA-D060BA55326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6" creationId="{9D015E08-F345-44A3-9389-F54A2DC2F33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7" creationId="{F039E156-CEA4-47B6-85BD-EB9F124E507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38" creationId="{DAB8C5D9-EFEF-49F5-A078-A1283B2C884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0" creationId="{0230A9CE-E496-4868-9B82-47BCC543993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1" creationId="{A3DFDAD4-D352-4F65-A975-CBFD0930506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3" creationId="{47DAD819-A02D-4B24-98AC-04C7CF7E41B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4" creationId="{9F7E3CD8-FA20-4533-9D45-959B62455E0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5" creationId="{CC56246A-04B9-4DD4-9615-EBA76C76066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6" creationId="{C4EFCE2B-D519-4F37-BA37-B48EC882A91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8" creationId="{E736F6FF-B6CB-4E24-970F-47B0CBFB65A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49" creationId="{F63DC923-D549-498D-9FA3-B3A75100397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0" creationId="{25813E3B-9B87-4E01-B156-3979F74CFC8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1" creationId="{477C70FB-BBF3-4F52-BE7B-84AD6D9397A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2" creationId="{93557B08-FA5D-4F84-BE18-0D7DABAF259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3" creationId="{2AA81DE1-3B7E-48B5-BA7C-266EC5E8A77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5" creationId="{F5B00C8F-0086-419D-A4BF-F7FC85B856F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6" creationId="{66F6DEA9-951A-4A1D-BFE8-11FF817D5DD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7" creationId="{B8BEAA4C-B084-4874-961B-040E8557AE7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8" creationId="{7BAAD904-D6DA-4B0A-8384-23A2FAA5BD6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59" creationId="{CF36EF9B-98D7-4D6B-9446-8590E1762CA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0" creationId="{26F3C93A-04E7-4F3A-9BD8-85A4F9262A6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2" creationId="{A2FC2F32-D546-4899-A307-289CCFF0FFD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3" creationId="{A9F77E38-3237-46B1-B2A1-8D394726129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4" creationId="{6FC927B7-7074-4C8C-B6DA-9841840C304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5" creationId="{606E28D5-1419-413B-B9FE-0577C1B33E9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6" creationId="{5B8A8540-B750-4159-A7D9-C0A30BB8F02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7" creationId="{26CA9A91-8334-4ECE-8DC8-8312F7B7517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69" creationId="{1B1F366E-8426-44EA-827A-FD20967E508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0" creationId="{6B4689B0-013C-4401-B4A8-17DFE072744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2" creationId="{861909B0-E87C-4DC8-B18C-BE890E821A3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3" creationId="{FA27160E-7C8A-4752-926F-ECDFF141520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5" creationId="{2E4794DA-4A12-461B-8314-B35A2DAB4A9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6" creationId="{16FDAB2E-FE68-4754-A6B2-32F1990A10C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7" creationId="{B7269279-8373-40B7-8160-E156282A1AA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8" creationId="{5BFB5876-818F-46AF-948B-5A61A11C0A1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79" creationId="{E0B1F7FD-86BC-4989-8C7A-F7768B19D7C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0" creationId="{FC740CF2-97A0-4D86-8A00-FD82F3DA300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2" creationId="{B6EFC028-1410-41CC-AF1F-6071BF39F88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3" creationId="{0999ECB3-15F2-4FEC-8F5A-CE809CCF0F9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4" creationId="{5410F29A-EB3C-4973-9EEA-493826FD09F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5" creationId="{48CED843-7A9D-4F70-BC15-31556FB7374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6" creationId="{5ED33E72-B9D4-44FA-A922-FB8A104F4CD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7" creationId="{10C8DD97-56B0-47FB-8F77-815B8D5F430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8" creationId="{83D619A2-0E5D-43A5-B770-E631BE0AB36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89" creationId="{4F0718CD-FB3B-447B-AE08-460916B7090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0" creationId="{CB1C3DD1-89A3-4FF4-B319-97A589069A5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1" creationId="{13A89C5B-CF8C-46DF-BAB1-74FAE92B6DE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2" creationId="{E3AEA7E0-4AB1-4F55-A0ED-3CA692A6C18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3" creationId="{5F190831-8933-49E1-8E2B-98621C6B04B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4" creationId="{BA323E72-FEB4-4ADE-9EF9-3229B1F6F63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6" creationId="{B743BDCC-976F-42FE-A745-36D3EB684E6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7" creationId="{7D985311-C10B-4DB5-8816-F0BC3717413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8" creationId="{FB65D6AE-878B-4319-847A-F60FA6E7BA1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599" creationId="{D2266A00-2A3A-4EC5-9EBE-C4607C4AE8C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0" creationId="{8CB477B9-E4EC-43AB-BF0B-8E665D4DAA5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2" creationId="{39322106-E8BB-4E43-9A80-2D0390B3889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3" creationId="{5C717B4B-492D-4662-ACA2-4D6076565FD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4" creationId="{56CEFF39-C04C-467B-8CC2-32D8BB89DCD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5" creationId="{3FF28CB6-2876-4AE0-9C09-837135A7EFF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6" creationId="{14EA69FE-258A-42A0-B963-B10A95C61E7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7" creationId="{4C5208EF-868E-409D-B2D2-3F061F18515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8" creationId="{2A042337-F0D6-4417-A7E2-11FF44611AF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09" creationId="{89442EED-DF35-4E56-8466-99F4BDEAB27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0" creationId="{DF228771-911C-4DAF-B4E3-3A269E35E7E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1" creationId="{C35F5902-5F95-499A-A8AF-85DFBF9DF01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2" creationId="{0CA2B418-6D2A-4F7A-8EB2-B732BDF6935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3" creationId="{665C1DD2-7B47-4CE0-AC5E-FB742E76616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4" creationId="{67A28B27-9E03-4DBF-AEDA-02F14B55430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5" creationId="{130A4904-5D8D-4E33-B2AD-241BD402DB3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6" creationId="{2E998743-D7D0-4429-8EED-3722B7E49C3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7" creationId="{4129C7F9-648A-4A51-9BF7-93DF1586E02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8" creationId="{1FE7B5FE-93C8-4B09-A9B6-6E3963D937E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19" creationId="{8FC228C0-0B6B-4731-B30C-E8E79778480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0" creationId="{E9615835-5199-4686-BE06-7046F1F65C7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1" creationId="{0375306B-AD49-4A94-A423-6015C0E4397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2" creationId="{EFB62F88-D9D8-40DF-A7DA-8D15A3D9463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3" creationId="{07EAAF61-9325-42AC-881A-D110FBF8766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4" creationId="{1AF84974-E29C-45F5-8B77-2B2119CFACA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5" creationId="{05AEF894-D065-4294-AD70-A0639B6F713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6" creationId="{79D19921-A714-40D3-94C6-57C9B8B2606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7" creationId="{F47C9E85-EFA2-4B08-AACA-9D4D12B598C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8" creationId="{8E29C726-933F-4D0D-9735-758AEF58900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29" creationId="{3393FA3C-C8AE-4EA0-8FF1-D8EBE247548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0" creationId="{201B318F-2AD9-44A1-84F8-D12CBF5C561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1" creationId="{31DAB56F-6FA6-4DA2-80C9-03F3ED245D5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2" creationId="{B9761D66-E4D7-4427-B987-A8DBA6B9DB3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3" creationId="{C133B137-D24F-4043-A393-1CF0068837B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4" creationId="{A753447D-5371-4602-A02F-8B7E6356DE6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5" creationId="{5342EAB8-8DD8-4DA2-A580-7B1C20A80D5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6" creationId="{E3CD8DBB-C319-48BB-95E5-670C579250D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7" creationId="{E90A51B0-718D-4E0F-B2BA-61EF4087923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8" creationId="{F11D116D-FE02-471D-99E4-555D87B63166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39" creationId="{B95B75C9-071F-4E90-A475-E82DA6841396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0" creationId="{0D2B1ECC-24A7-464C-B035-23CD2F6AC4F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1" creationId="{69406A2C-02ED-412A-A08B-AE497181D0E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2" creationId="{D7D5C238-973E-42C6-8D0D-964CBAF125B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3" creationId="{F9E246CD-520F-4D28-A1FB-0573E6F550E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4" creationId="{B0B165DC-7B9D-4A5B-819D-7D12B078AE3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5" creationId="{23823745-7B03-49B2-BF18-FC6EE2C2AA6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6" creationId="{2FCB7BB3-C3F4-4DEE-8F69-58B1CEA6395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7" creationId="{0391A4FB-F8E8-4B98-8657-72B83B53EAB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8" creationId="{3FA1F353-B7CF-4804-A2B0-D3FC8527E59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49" creationId="{51BA1BF8-22AD-42D2-99A4-32E1178F8F0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0" creationId="{86240D6C-17D6-47E6-8EF1-C2787338FEE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1" creationId="{96B5808F-AC56-4EC0-A4C7-6E8B54B18AC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2" creationId="{6735AC44-0CA1-45DB-B202-AFEFEAD2821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3" creationId="{F917BD45-27DE-4231-9E12-1ECE01D223F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4" creationId="{0D72F215-6A41-427C-B537-04DA2BAE5F3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5" creationId="{70DF2D59-9E31-4C81-A2E8-3FEAD1D0F3E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6" creationId="{AC8B588D-3F7B-4EE6-AE10-957C1E31A5C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7" creationId="{AF398E51-E42E-4F8C-A2B9-93EB3CFCFC8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8" creationId="{0982D4D7-068B-4C47-866B-51B73C3567E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59" creationId="{ED1B16F6-8354-4871-A7C4-49376230375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0" creationId="{C458AACE-DF11-4014-AF0D-B73A9D7D8EA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1" creationId="{05961F2A-318E-4BE5-A825-90FCCF69800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2" creationId="{5EB65E45-9FCB-45E0-B150-ACC9E6F8CF2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3" creationId="{60B26A85-092A-4354-B1F5-13CB67F8ECE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4" creationId="{0A2DF0BB-1C74-44A9-A43C-9B713B4EBE8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6" creationId="{5CA2FEC4-7056-41A7-B505-2E063A069CA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7" creationId="{81B8817A-E2AD-4FDB-BC08-A067BBBB75E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68" creationId="{1BDAF048-1601-4D69-A1C6-F63F338FD66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0" creationId="{26773D10-A5E3-4E1C-BA5B-AF09C37185B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1" creationId="{50FAEFF6-0FA3-49D1-8DC3-ABFF4A4C50B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2" creationId="{B6698370-D60B-41A2-95BB-A2528A876E8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4" creationId="{86DF06F2-767D-41C7-B54B-204E11EC312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5" creationId="{C2406774-17E8-41D8-A626-97283D43A00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6" creationId="{FB593E7B-7171-43DD-BFE4-C6E718826C7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8" creationId="{5ADB6FAD-0CF0-4868-801D-9ECE85161A9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79" creationId="{71E48047-2E3B-40C0-82DA-C92012FE920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0" creationId="{67594E46-8767-44C0-84DE-0005351D146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1" creationId="{129B350A-7D95-4E37-AD65-48947119D7D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2" creationId="{18A97128-C889-4BC5-B35C-C1A558781D7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3" creationId="{6D25DD32-E364-4D0C-96BC-276C8F50C86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4" creationId="{DAFA79F5-5906-4EE7-9F0F-7FCB39DC6BB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5" creationId="{2546147B-9C7B-4A56-BF81-4FAA60814ED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6" creationId="{8A67836D-BB0D-42DD-9DBD-2F24D822F8E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8" creationId="{832F44E5-EDEB-445F-881D-5E1FE37B44A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89" creationId="{8C9E8B86-9ED3-4788-B67A-8FDE74EF37F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0" creationId="{48FD5C41-7AF6-401C-93CA-63C5F8C3746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1" creationId="{6C5F1ABF-CBB5-4407-849E-C982C30D3EA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2" creationId="{C7199B6C-5603-4467-AE33-236E92A419C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3" creationId="{40A73614-AB21-4DA8-8561-4BFD09522F5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4" creationId="{7BBA5403-8FBE-4A2B-B8E0-3C384FD003B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5" creationId="{C162E689-9093-4815-B406-20677E04477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6" creationId="{D7BAE440-74B6-4657-A4EE-6BC1582D06F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7" creationId="{C5387D7E-0CFD-4109-BECA-53D0F5AF0D8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8" creationId="{1A853E48-2925-4731-B975-749195198D5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699" creationId="{08832859-BDF8-43F3-AED4-4A47FB0F375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1" creationId="{3868E4F6-8880-473D-A5E5-1B19F00254F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2" creationId="{583D403E-1BD7-4EF2-91EE-115EA0C73F4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3" creationId="{B872F904-9737-4EB7-84F7-680161EA081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4" creationId="{262AD2B9-B96C-4965-A5E6-B6970D468D8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5" creationId="{AB149B5F-EEC2-4E21-95B3-DA12A557F3B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6" creationId="{42AE9394-75A0-44CD-8A99-CE3BB145934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7" creationId="{1E34019F-377F-4FB3-A7A1-9D5125BB6CB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8" creationId="{F57AB15E-398C-4891-B70C-811C7CEF70A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09" creationId="{9B6BBC80-409A-4880-A5C1-DFF0E1002D8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0" creationId="{CF7A8298-DBAC-46CE-BD92-D68CA3162AE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1" creationId="{E31E3C79-56CE-4E2D-9FCE-11265B88E4E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2" creationId="{A6F947C1-F358-47FB-9C1C-EFC4ED40105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3" creationId="{588154B9-EB9C-4E91-B596-A4D910A8E85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5" creationId="{9F2BDB67-E834-4CDE-9BB0-5AE06A14EAA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6" creationId="{641C45A6-0525-4789-9AFA-C885BE48DD6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7" creationId="{A640DCE8-2787-45E1-94BB-F531BDFE0F3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8" creationId="{0D6F87CB-C938-44F4-B3D0-1BA6977231D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19" creationId="{841FFB14-6FE5-40F7-85B2-58FDECF6217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0" creationId="{CFD416AA-B7D6-40BD-A4D5-24F7B3D1E3F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1" creationId="{7C70B71D-30FA-49DD-9A03-A2B9074F169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2" creationId="{56708CD3-B384-491E-B103-7728631EE1E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3" creationId="{708EC79F-B859-4676-9F1A-BE4D439A668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4" creationId="{3B87C751-708D-46D8-BDFB-0F37E417896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5" creationId="{79D88F57-CE7A-45D0-AE10-39C62CF8F67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6" creationId="{241AD499-D95E-4727-BBD6-D6DC19C7843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7" creationId="{A544D391-4A49-406C-B08F-A3DDA177D6F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8" creationId="{2A7B902E-F2AF-41D3-B10D-FA717BDE014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29" creationId="{9F636CF7-97CB-42DD-8C45-7D6544CDBA8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0" creationId="{4CBEC8A5-DB0B-47A5-9C90-B92FCA56A67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1" creationId="{F9C3DDAA-FBD5-4FD6-AEAD-08FFC6B9FC1A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2" creationId="{BFFEC73E-1021-4AF7-8889-50D3911A35E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3" creationId="{53DDDCFD-F51A-493C-AC33-CFB6658DA114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4" creationId="{4A4A126B-7D15-485C-AADC-49B42599D95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5" creationId="{E861B7DF-5DEC-4C3D-827B-D985F691CE7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6" creationId="{A89246AD-BF3F-457E-A0E9-96087FA63A5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7" creationId="{39EDBEDE-CF6A-489C-B584-D2128C87266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8" creationId="{6F8FBDE6-E7C6-405B-B2F1-1CBD0B4720D1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39" creationId="{C7F5DD9B-5D2C-4DC3-B32E-63388BB4A58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0" creationId="{BC0CCC29-326D-4CB8-941C-1C24732D170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1" creationId="{9EC0B081-2297-4688-880A-369E1A4F4C9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2" creationId="{A7F6169D-925B-4F5A-ADDB-AC900BA9F09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3" creationId="{814B07D7-9741-4AE2-A2D0-BF1CC8DEFBA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4" creationId="{5AD24017-A5AA-4B89-8B2C-387C7E1B6D5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6" creationId="{9A70B130-15FC-4940-9EC8-DBB1961C858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7" creationId="{D260762B-4277-47EC-8FBA-2B130A9E013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8" creationId="{95080D69-44E7-4C82-B204-F683717E875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49" creationId="{C2391FBF-7087-4540-9D6C-0737FA69A51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0" creationId="{23B417D7-56DA-4883-972C-812BEA28B8C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1" creationId="{A605B261-2A80-4589-BB04-25C1F9DEC21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2" creationId="{5EA54EB9-7720-4218-BB0B-F96AE55D595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3" creationId="{1F0140C1-261F-4644-96FE-E35A206B66C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4" creationId="{53ED51CF-FCF7-4C1A-A7AB-616C4CAAF98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5" creationId="{AAA104C1-9D3D-46F2-AAE0-A766CA217FA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6" creationId="{2CFA519A-F97D-43BA-8209-4A16BC03EE28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7" creationId="{93018784-0A97-4687-8243-4416D9A335A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8" creationId="{679FDBED-A8D4-4F1F-A2E7-30D49B873C1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59" creationId="{3CE082E0-FB81-484D-835F-342D173717FE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0" creationId="{AACA072F-F2CB-4F22-9385-6F3CF44FF388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1" creationId="{09982438-354A-40F6-9EF3-E75381D97F64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2" creationId="{38E2061F-5B81-4039-A3C7-5ED4CFB348C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3" creationId="{9E16A7E6-A4F9-4833-B712-72B38C41BD3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4" creationId="{5797CE5E-8CCD-4ED1-B18C-FB83855B127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5" creationId="{27C7417D-1F2A-4CEC-AACE-97339B10F5B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6" creationId="{0B86E3CD-29C1-4C49-B509-4780267185A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7" creationId="{0540F667-171C-45FF-895D-03911D23BA2B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8" creationId="{1C1E8A98-42CE-4E32-9C92-992A36F8A72A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69" creationId="{3E871DDF-E43A-4881-8D98-23AA508992B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0" creationId="{AD584785-E667-4E6A-AF18-590A1C1199A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1" creationId="{CA7390A0-9C34-4CB1-BEC5-1C5ED9A217AC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2" creationId="{F9206950-EFC5-4616-BFB4-A0E4A77DACB7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3" creationId="{F7ED5EED-451B-4EDC-A8D4-5F3B6C579070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4" creationId="{CADA86F6-90BA-4644-9341-F4233D9E06E1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5" creationId="{39E4162E-BA32-435D-9618-581A0AEA12B2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6" creationId="{7CCA8C90-6CE0-4E59-B9B4-58827F248A2D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7" creationId="{87FF58F0-A9A5-4499-9571-BD9ED317BDA9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8" creationId="{16D33616-451D-43E1-81B3-9291F1AD5973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79" creationId="{24C48629-9EE2-4F65-A2E6-134B13958D6F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0" creationId="{FE914AAE-73C6-427D-AC9E-59FB73A5E8A5}"/>
          </ac:spMkLst>
        </pc:spChg>
        <pc:spChg chg="mod topLvl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1" creationId="{AF6328F1-F054-4233-B46F-F287387E7F9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3" creationId="{FCB37664-7961-4081-935B-43D7D6B79DDC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4" creationId="{960F4056-82BB-473C-87CC-64F76591C75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5" creationId="{904E3D80-A4D8-47B5-B088-CA8EC2C09BD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6" creationId="{F0A9E6E6-D5BD-48AC-A797-F32148934C2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7" creationId="{751BF9DE-F06B-4540-9ABD-F903F417134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88" creationId="{CD289F79-3BD8-45BE-A4C2-BBEA0D67482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0" creationId="{F08B635F-DBEE-45C8-8774-5F5CE7E1A88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1" creationId="{ECF63E70-AF60-4C11-8536-D3D04F440D0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3" creationId="{D4280228-AEB3-4AF3-8238-A59B552146C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4" creationId="{DD7F7121-A82D-4F96-8101-8C6305EBE843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5" creationId="{96EDFA8F-BB78-41A3-890F-23A1AE4908B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6" creationId="{1E3DFDF2-DDF7-47D5-8A15-505B651F840D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7" creationId="{810CD2C1-127B-49E4-AFAB-182CCA8F03FE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798" creationId="{5E6DEB59-809D-4BFC-84E8-E0801CE1391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0" creationId="{D3427A4D-178E-48D4-9C05-C3858199B81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1" creationId="{24E7B8D8-EEA2-47CF-A283-DB35A4464E50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2" creationId="{61521513-46FA-4F4B-B2AC-1794FB60946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3" creationId="{A163CC16-A811-4829-9FF3-4500089EC376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4" creationId="{AB1575B1-AEEA-4A65-BA71-881A070124BB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6" creationId="{F94E2F03-0B2B-4CDC-957F-3237F7B3FD3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7" creationId="{D12F4C50-D9FF-4330-ABA6-4366909B5732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08" creationId="{C852DBB6-D118-4746-B3DA-ADA97D317777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10" creationId="{6861A8AF-C97A-4F47-97D3-878A3B86DF0F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11" creationId="{CC9F75AF-0E21-482C-B1FA-5292E6D01715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12" creationId="{6001E53B-D759-4F23-B269-F1C7440FEFE9}"/>
          </ac:spMkLst>
        </pc:spChg>
        <pc:spChg chg="mod">
          <ac:chgData name="Till Poppels" userId="db94cf0133c98062" providerId="LiveId" clId="{70263EE7-C304-4DFB-AEA5-0B0AB84307A4}" dt="2021-02-24T12:56:15.974" v="4592" actId="165"/>
          <ac:spMkLst>
            <pc:docMk/>
            <pc:sldMk cId="2580328555" sldId="302"/>
            <ac:spMk id="813" creationId="{96803484-8463-4846-ACDF-A21BDE168F28}"/>
          </ac:spMkLst>
        </pc:spChg>
        <pc:spChg chg="add mod ord">
          <ac:chgData name="Till Poppels" userId="db94cf0133c98062" providerId="LiveId" clId="{70263EE7-C304-4DFB-AEA5-0B0AB84307A4}" dt="2021-02-24T12:57:17.298" v="4603" actId="167"/>
          <ac:spMkLst>
            <pc:docMk/>
            <pc:sldMk cId="2580328555" sldId="302"/>
            <ac:spMk id="814" creationId="{36A3E445-D4DB-4E97-A371-C47D3E752D9F}"/>
          </ac:spMkLst>
        </pc:spChg>
        <pc:spChg chg="add mod ord">
          <ac:chgData name="Till Poppels" userId="db94cf0133c98062" providerId="LiveId" clId="{70263EE7-C304-4DFB-AEA5-0B0AB84307A4}" dt="2021-02-24T12:57:17.298" v="4603" actId="167"/>
          <ac:spMkLst>
            <pc:docMk/>
            <pc:sldMk cId="2580328555" sldId="302"/>
            <ac:spMk id="815" creationId="{4B8287BC-89AD-4B5D-94F1-AE348DD8BA0B}"/>
          </ac:spMkLst>
        </pc:spChg>
        <pc:spChg chg="add mod">
          <ac:chgData name="Till Poppels" userId="db94cf0133c98062" providerId="LiveId" clId="{70263EE7-C304-4DFB-AEA5-0B0AB84307A4}" dt="2021-02-24T15:38:01.219" v="5196" actId="1076"/>
          <ac:spMkLst>
            <pc:docMk/>
            <pc:sldMk cId="2580328555" sldId="302"/>
            <ac:spMk id="818" creationId="{3C6A1000-EFE8-4F0D-8674-3C69E15F0614}"/>
          </ac:spMkLst>
        </pc:spChg>
        <pc:spChg chg="add mod">
          <ac:chgData name="Till Poppels" userId="db94cf0133c98062" providerId="LiveId" clId="{70263EE7-C304-4DFB-AEA5-0B0AB84307A4}" dt="2021-02-24T15:38:19.405" v="5201" actId="1076"/>
          <ac:spMkLst>
            <pc:docMk/>
            <pc:sldMk cId="2580328555" sldId="302"/>
            <ac:spMk id="819" creationId="{A6426E0C-474B-4A82-A5E3-36A25FFDC034}"/>
          </ac:spMkLst>
        </pc:spChg>
        <pc:spChg chg="add mod">
          <ac:chgData name="Till Poppels" userId="db94cf0133c98062" providerId="LiveId" clId="{70263EE7-C304-4DFB-AEA5-0B0AB84307A4}" dt="2021-02-24T15:38:35.917" v="5204" actId="1076"/>
          <ac:spMkLst>
            <pc:docMk/>
            <pc:sldMk cId="2580328555" sldId="302"/>
            <ac:spMk id="820" creationId="{41FE5522-B8FB-4D47-904F-AFE089ED0E94}"/>
          </ac:spMkLst>
        </pc:spChg>
        <pc:spChg chg="add mod">
          <ac:chgData name="Till Poppels" userId="db94cf0133c98062" providerId="LiveId" clId="{70263EE7-C304-4DFB-AEA5-0B0AB84307A4}" dt="2021-02-24T15:38:29.816" v="5203" actId="1076"/>
          <ac:spMkLst>
            <pc:docMk/>
            <pc:sldMk cId="2580328555" sldId="302"/>
            <ac:spMk id="821" creationId="{97BEC868-1DC8-4915-AF6B-EFB634F618EA}"/>
          </ac:spMkLst>
        </pc:s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4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64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78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98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02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05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10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17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24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36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40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43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48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55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62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69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72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75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82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196" creationId="{FBE0E19F-FCD8-41E8-888C-9544FF798F5E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202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266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270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274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278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288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301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315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346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383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390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393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400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406" creationId="{79FBA83E-8303-4C0B-8DAF-43C7DBCBF2B8}"/>
          </ac:grpSpMkLst>
        </pc:grpChg>
        <pc:grpChg chg="mod">
          <ac:chgData name="Till Poppels" userId="db94cf0133c98062" providerId="LiveId" clId="{70263EE7-C304-4DFB-AEA5-0B0AB84307A4}" dt="2021-02-24T12:54:28.948" v="4584" actId="27803"/>
          <ac:grpSpMkLst>
            <pc:docMk/>
            <pc:sldMk cId="2580328555" sldId="302"/>
            <ac:grpSpMk id="410" creationId="{79FBA83E-8303-4C0B-8DAF-43C7DBCBF2B8}"/>
          </ac:grpSpMkLst>
        </pc:grpChg>
        <pc:grpChg chg="add del mod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415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463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477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497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01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04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09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16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23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35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39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42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47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54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61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68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71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74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81" creationId="{FBE0E19F-FCD8-41E8-888C-9544FF798F5E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595" creationId="{FBE0E19F-FCD8-41E8-888C-9544FF798F5E}"/>
          </ac:grpSpMkLst>
        </pc:grpChg>
        <pc:grpChg chg="add del mod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601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665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669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673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677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687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00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14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45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82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89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92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799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805" creationId="{79FBA83E-8303-4C0B-8DAF-43C7DBCBF2B8}"/>
          </ac:grpSpMkLst>
        </pc:grpChg>
        <pc:grpChg chg="mod topLvl">
          <ac:chgData name="Till Poppels" userId="db94cf0133c98062" providerId="LiveId" clId="{70263EE7-C304-4DFB-AEA5-0B0AB84307A4}" dt="2021-02-24T12:56:15.974" v="4592" actId="165"/>
          <ac:grpSpMkLst>
            <pc:docMk/>
            <pc:sldMk cId="2580328555" sldId="302"/>
            <ac:grpSpMk id="809" creationId="{79FBA83E-8303-4C0B-8DAF-43C7DBCBF2B8}"/>
          </ac:grpSpMkLst>
        </pc:grpChg>
        <pc:picChg chg="add del mod">
          <ac:chgData name="Till Poppels" userId="db94cf0133c98062" providerId="LiveId" clId="{70263EE7-C304-4DFB-AEA5-0B0AB84307A4}" dt="2021-02-24T12:58:48.597" v="4635" actId="1037"/>
          <ac:picMkLst>
            <pc:docMk/>
            <pc:sldMk cId="2580328555" sldId="302"/>
            <ac:picMk id="4" creationId="{79FBA83E-8303-4C0B-8DAF-43C7DBCBF2B8}"/>
          </ac:picMkLst>
        </pc:picChg>
        <pc:picChg chg="add del mod">
          <ac:chgData name="Till Poppels" userId="db94cf0133c98062" providerId="LiveId" clId="{70263EE7-C304-4DFB-AEA5-0B0AB84307A4}" dt="2021-02-24T12:53:33.358" v="4578" actId="478"/>
          <ac:picMkLst>
            <pc:docMk/>
            <pc:sldMk cId="2580328555" sldId="302"/>
            <ac:picMk id="6" creationId="{7C62E660-6311-4E38-8147-759F55029325}"/>
          </ac:picMkLst>
        </pc:picChg>
        <pc:picChg chg="del mod ord">
          <ac:chgData name="Till Poppels" userId="db94cf0133c98062" providerId="LiveId" clId="{70263EE7-C304-4DFB-AEA5-0B0AB84307A4}" dt="2021-02-24T12:52:27.060" v="4575" actId="478"/>
          <ac:picMkLst>
            <pc:docMk/>
            <pc:sldMk cId="2580328555" sldId="302"/>
            <ac:picMk id="7" creationId="{1E67C31D-E0F4-49BA-83C8-06F5987FA5A4}"/>
          </ac:picMkLst>
        </pc:picChg>
        <pc:picChg chg="add del mod">
          <ac:chgData name="Till Poppels" userId="db94cf0133c98062" providerId="LiveId" clId="{70263EE7-C304-4DFB-AEA5-0B0AB84307A4}" dt="2021-02-24T12:58:15.487" v="4608" actId="478"/>
          <ac:picMkLst>
            <pc:docMk/>
            <pc:sldMk cId="2580328555" sldId="302"/>
            <ac:picMk id="13" creationId="{FBE0E19F-FCD8-41E8-888C-9544FF798F5E}"/>
          </ac:picMkLst>
        </pc:picChg>
        <pc:picChg chg="del mod ord">
          <ac:chgData name="Till Poppels" userId="db94cf0133c98062" providerId="LiveId" clId="{70263EE7-C304-4DFB-AEA5-0B0AB84307A4}" dt="2021-02-24T12:52:24.547" v="4574" actId="478"/>
          <ac:picMkLst>
            <pc:docMk/>
            <pc:sldMk cId="2580328555" sldId="302"/>
            <ac:picMk id="18" creationId="{29C3DCC1-DE49-4D4E-90E9-0FF22935EB67}"/>
          </ac:picMkLst>
        </pc:picChg>
        <pc:picChg chg="add mod">
          <ac:chgData name="Till Poppels" userId="db94cf0133c98062" providerId="LiveId" clId="{70263EE7-C304-4DFB-AEA5-0B0AB84307A4}" dt="2021-02-24T21:32:19.139" v="6126" actId="1076"/>
          <ac:picMkLst>
            <pc:docMk/>
            <pc:sldMk cId="2580328555" sldId="302"/>
            <ac:picMk id="817" creationId="{61EBF655-7D14-4ECB-8DFF-0D4F18495968}"/>
          </ac:picMkLst>
        </pc:picChg>
      </pc:sldChg>
      <pc:sldChg chg="addSp delSp modSp add mod ord modAnim">
        <pc:chgData name="Till Poppels" userId="db94cf0133c98062" providerId="LiveId" clId="{70263EE7-C304-4DFB-AEA5-0B0AB84307A4}" dt="2021-02-24T16:04:02.204" v="5328"/>
        <pc:sldMkLst>
          <pc:docMk/>
          <pc:sldMk cId="818501834" sldId="303"/>
        </pc:sldMkLst>
        <pc:spChg chg="del">
          <ac:chgData name="Till Poppels" userId="db94cf0133c98062" providerId="LiveId" clId="{70263EE7-C304-4DFB-AEA5-0B0AB84307A4}" dt="2021-02-24T15:48:28.589" v="5252" actId="478"/>
          <ac:spMkLst>
            <pc:docMk/>
            <pc:sldMk cId="818501834" sldId="303"/>
            <ac:spMk id="2" creationId="{12B8D75D-BD3E-47E7-8B40-3E568DED247E}"/>
          </ac:spMkLst>
        </pc:spChg>
        <pc:spChg chg="mod">
          <ac:chgData name="Till Poppels" userId="db94cf0133c98062" providerId="LiveId" clId="{70263EE7-C304-4DFB-AEA5-0B0AB84307A4}" dt="2021-02-24T15:48:47.265" v="5254" actId="1076"/>
          <ac:spMkLst>
            <pc:docMk/>
            <pc:sldMk cId="818501834" sldId="303"/>
            <ac:spMk id="3" creationId="{8188D23F-BAEC-4E28-B36C-AF1DD4234473}"/>
          </ac:spMkLst>
        </pc:spChg>
        <pc:spChg chg="mod">
          <ac:chgData name="Till Poppels" userId="db94cf0133c98062" providerId="LiveId" clId="{70263EE7-C304-4DFB-AEA5-0B0AB84307A4}" dt="2021-02-24T15:48:47.265" v="5254" actId="1076"/>
          <ac:spMkLst>
            <pc:docMk/>
            <pc:sldMk cId="818501834" sldId="303"/>
            <ac:spMk id="4" creationId="{CD3757A1-7E30-4764-A1C3-2623D626BB87}"/>
          </ac:spMkLst>
        </pc:spChg>
        <pc:spChg chg="mod">
          <ac:chgData name="Till Poppels" userId="db94cf0133c98062" providerId="LiveId" clId="{70263EE7-C304-4DFB-AEA5-0B0AB84307A4}" dt="2021-02-24T15:57:33.883" v="5291" actId="1076"/>
          <ac:spMkLst>
            <pc:docMk/>
            <pc:sldMk cId="818501834" sldId="303"/>
            <ac:spMk id="6" creationId="{46F6A8BB-6480-4518-BAF0-28EB96C6FC9D}"/>
          </ac:spMkLst>
        </pc:spChg>
        <pc:spChg chg="add del mod">
          <ac:chgData name="Till Poppels" userId="db94cf0133c98062" providerId="LiveId" clId="{70263EE7-C304-4DFB-AEA5-0B0AB84307A4}" dt="2021-02-24T15:48:31.332" v="5253" actId="478"/>
          <ac:spMkLst>
            <pc:docMk/>
            <pc:sldMk cId="818501834" sldId="303"/>
            <ac:spMk id="7" creationId="{3CD7EE9F-2DDD-444D-A78D-3C5D8F2DCA8F}"/>
          </ac:spMkLst>
        </pc:spChg>
        <pc:spChg chg="add del mod ord">
          <ac:chgData name="Till Poppels" userId="db94cf0133c98062" providerId="LiveId" clId="{70263EE7-C304-4DFB-AEA5-0B0AB84307A4}" dt="2021-02-24T16:00:15.444" v="5319" actId="478"/>
          <ac:spMkLst>
            <pc:docMk/>
            <pc:sldMk cId="818501834" sldId="303"/>
            <ac:spMk id="10" creationId="{B89ACD13-0E8E-4616-91A9-4CBFA8A63997}"/>
          </ac:spMkLst>
        </pc:spChg>
        <pc:spChg chg="add mod">
          <ac:chgData name="Till Poppels" userId="db94cf0133c98062" providerId="LiveId" clId="{70263EE7-C304-4DFB-AEA5-0B0AB84307A4}" dt="2021-02-24T15:48:26.446" v="5251"/>
          <ac:spMkLst>
            <pc:docMk/>
            <pc:sldMk cId="818501834" sldId="303"/>
            <ac:spMk id="11" creationId="{BFAAD826-1E41-47B0-840E-D7F72676D46C}"/>
          </ac:spMkLst>
        </pc:spChg>
        <pc:spChg chg="add mod">
          <ac:chgData name="Till Poppels" userId="db94cf0133c98062" providerId="LiveId" clId="{70263EE7-C304-4DFB-AEA5-0B0AB84307A4}" dt="2021-02-24T15:49:10.784" v="5267" actId="20577"/>
          <ac:spMkLst>
            <pc:docMk/>
            <pc:sldMk cId="818501834" sldId="303"/>
            <ac:spMk id="13" creationId="{38F6FE8B-F9E5-4F0E-A71F-612D380D5573}"/>
          </ac:spMkLst>
        </pc:spChg>
        <pc:spChg chg="mod">
          <ac:chgData name="Till Poppels" userId="db94cf0133c98062" providerId="LiveId" clId="{70263EE7-C304-4DFB-AEA5-0B0AB84307A4}" dt="2021-02-24T15:57:30.151" v="5290" actId="1076"/>
          <ac:spMkLst>
            <pc:docMk/>
            <pc:sldMk cId="818501834" sldId="303"/>
            <ac:spMk id="14" creationId="{8A9CA43C-F420-455A-94A3-9BF1B28218D0}"/>
          </ac:spMkLst>
        </pc:spChg>
        <pc:spChg chg="add del mod">
          <ac:chgData name="Till Poppels" userId="db94cf0133c98062" providerId="LiveId" clId="{70263EE7-C304-4DFB-AEA5-0B0AB84307A4}" dt="2021-02-24T15:58:44.514" v="5298"/>
          <ac:spMkLst>
            <pc:docMk/>
            <pc:sldMk cId="818501834" sldId="303"/>
            <ac:spMk id="20" creationId="{69ECCF61-7BCE-4E4C-AC64-D80ED2BF5A74}"/>
          </ac:spMkLst>
        </pc:spChg>
        <pc:spChg chg="add mod">
          <ac:chgData name="Till Poppels" userId="db94cf0133c98062" providerId="LiveId" clId="{70263EE7-C304-4DFB-AEA5-0B0AB84307A4}" dt="2021-02-24T15:59:36.647" v="5304" actId="1076"/>
          <ac:spMkLst>
            <pc:docMk/>
            <pc:sldMk cId="818501834" sldId="303"/>
            <ac:spMk id="24" creationId="{52DE4B86-C58B-489C-BFF8-B9F53F5890B9}"/>
          </ac:spMkLst>
        </pc:spChg>
        <pc:spChg chg="add mod ord">
          <ac:chgData name="Till Poppels" userId="db94cf0133c98062" providerId="LiveId" clId="{70263EE7-C304-4DFB-AEA5-0B0AB84307A4}" dt="2021-02-24T16:00:18.659" v="5321" actId="167"/>
          <ac:spMkLst>
            <pc:docMk/>
            <pc:sldMk cId="818501834" sldId="303"/>
            <ac:spMk id="27" creationId="{1286BE22-36E1-43B9-9FE1-D8D8C363BD27}"/>
          </ac:spMkLst>
        </pc:spChg>
        <pc:spChg chg="add mod">
          <ac:chgData name="Till Poppels" userId="db94cf0133c98062" providerId="LiveId" clId="{70263EE7-C304-4DFB-AEA5-0B0AB84307A4}" dt="2021-02-24T16:03:52.476" v="5327" actId="1038"/>
          <ac:spMkLst>
            <pc:docMk/>
            <pc:sldMk cId="818501834" sldId="303"/>
            <ac:spMk id="28" creationId="{0BBF54DA-8A30-4F6F-970A-DFB62C4083C0}"/>
          </ac:spMkLst>
        </pc:spChg>
        <pc:cxnChg chg="mod">
          <ac:chgData name="Till Poppels" userId="db94cf0133c98062" providerId="LiveId" clId="{70263EE7-C304-4DFB-AEA5-0B0AB84307A4}" dt="2021-02-24T15:59:36.647" v="5304" actId="1076"/>
          <ac:cxnSpMkLst>
            <pc:docMk/>
            <pc:sldMk cId="818501834" sldId="303"/>
            <ac:cxnSpMk id="9" creationId="{6F7E70F0-D41B-49E4-9FAD-B75323F9DEB5}"/>
          </ac:cxnSpMkLst>
        </pc:cxnChg>
        <pc:cxnChg chg="mod">
          <ac:chgData name="Till Poppels" userId="db94cf0133c98062" providerId="LiveId" clId="{70263EE7-C304-4DFB-AEA5-0B0AB84307A4}" dt="2021-02-24T15:57:33.883" v="5291" actId="1076"/>
          <ac:cxnSpMkLst>
            <pc:docMk/>
            <pc:sldMk cId="818501834" sldId="303"/>
            <ac:cxnSpMk id="15" creationId="{8681C6C5-0DAB-457E-BC2F-E7CE3F56A18C}"/>
          </ac:cxnSpMkLst>
        </pc:cxnChg>
      </pc:sldChg>
      <pc:sldChg chg="addSp delSp modSp add mod">
        <pc:chgData name="Till Poppels" userId="db94cf0133c98062" providerId="LiveId" clId="{70263EE7-C304-4DFB-AEA5-0B0AB84307A4}" dt="2021-02-24T21:37:53.555" v="6134" actId="207"/>
        <pc:sldMkLst>
          <pc:docMk/>
          <pc:sldMk cId="744025007" sldId="304"/>
        </pc:sldMkLst>
        <pc:spChg chg="mod">
          <ac:chgData name="Till Poppels" userId="db94cf0133c98062" providerId="LiveId" clId="{70263EE7-C304-4DFB-AEA5-0B0AB84307A4}" dt="2021-02-24T13:03:31.561" v="4667" actId="20577"/>
          <ac:spMkLst>
            <pc:docMk/>
            <pc:sldMk cId="744025007" sldId="304"/>
            <ac:spMk id="2" creationId="{88B76F9B-D13E-4D67-94C1-1C0695B2EFCF}"/>
          </ac:spMkLst>
        </pc:spChg>
        <pc:spChg chg="add mod">
          <ac:chgData name="Till Poppels" userId="db94cf0133c98062" providerId="LiveId" clId="{70263EE7-C304-4DFB-AEA5-0B0AB84307A4}" dt="2021-02-24T13:03:59.364" v="4690" actId="404"/>
          <ac:spMkLst>
            <pc:docMk/>
            <pc:sldMk cId="744025007" sldId="304"/>
            <ac:spMk id="3" creationId="{F56FA2E0-F308-4092-899F-A093570DAE98}"/>
          </ac:spMkLst>
        </pc:spChg>
        <pc:spChg chg="add mod">
          <ac:chgData name="Till Poppels" userId="db94cf0133c98062" providerId="LiveId" clId="{70263EE7-C304-4DFB-AEA5-0B0AB84307A4}" dt="2021-02-24T21:37:53.555" v="6134" actId="207"/>
          <ac:spMkLst>
            <pc:docMk/>
            <pc:sldMk cId="744025007" sldId="304"/>
            <ac:spMk id="10" creationId="{AAFC756D-9894-488F-89F9-B484D3646F1A}"/>
          </ac:spMkLst>
        </pc:spChg>
        <pc:spChg chg="del">
          <ac:chgData name="Till Poppels" userId="db94cf0133c98062" providerId="LiveId" clId="{70263EE7-C304-4DFB-AEA5-0B0AB84307A4}" dt="2021-02-24T13:02:57.167" v="4661" actId="478"/>
          <ac:spMkLst>
            <pc:docMk/>
            <pc:sldMk cId="744025007" sldId="304"/>
            <ac:spMk id="12" creationId="{7CB8346B-C327-42BE-B98C-4AB8E059E631}"/>
          </ac:spMkLst>
        </pc:spChg>
        <pc:spChg chg="del">
          <ac:chgData name="Till Poppels" userId="db94cf0133c98062" providerId="LiveId" clId="{70263EE7-C304-4DFB-AEA5-0B0AB84307A4}" dt="2021-02-24T13:02:49.719" v="4659" actId="478"/>
          <ac:spMkLst>
            <pc:docMk/>
            <pc:sldMk cId="744025007" sldId="304"/>
            <ac:spMk id="814" creationId="{36A3E445-D4DB-4E97-A371-C47D3E752D9F}"/>
          </ac:spMkLst>
        </pc:spChg>
        <pc:spChg chg="mod">
          <ac:chgData name="Till Poppels" userId="db94cf0133c98062" providerId="LiveId" clId="{70263EE7-C304-4DFB-AEA5-0B0AB84307A4}" dt="2021-02-24T13:06:39.595" v="4717" actId="14100"/>
          <ac:spMkLst>
            <pc:docMk/>
            <pc:sldMk cId="744025007" sldId="304"/>
            <ac:spMk id="815" creationId="{4B8287BC-89AD-4B5D-94F1-AE348DD8BA0B}"/>
          </ac:spMkLst>
        </pc:spChg>
        <pc:picChg chg="del">
          <ac:chgData name="Till Poppels" userId="db94cf0133c98062" providerId="LiveId" clId="{70263EE7-C304-4DFB-AEA5-0B0AB84307A4}" dt="2021-02-24T13:02:49.719" v="4659" actId="478"/>
          <ac:picMkLst>
            <pc:docMk/>
            <pc:sldMk cId="744025007" sldId="304"/>
            <ac:picMk id="4" creationId="{79FBA83E-8303-4C0B-8DAF-43C7DBCBF2B8}"/>
          </ac:picMkLst>
        </pc:picChg>
        <pc:picChg chg="del">
          <ac:chgData name="Till Poppels" userId="db94cf0133c98062" providerId="LiveId" clId="{70263EE7-C304-4DFB-AEA5-0B0AB84307A4}" dt="2021-02-24T13:02:51.526" v="4660" actId="478"/>
          <ac:picMkLst>
            <pc:docMk/>
            <pc:sldMk cId="744025007" sldId="304"/>
            <ac:picMk id="817" creationId="{61EBF655-7D14-4ECB-8DFF-0D4F18495968}"/>
          </ac:picMkLst>
        </pc:picChg>
      </pc:sldChg>
      <pc:sldChg chg="addSp modSp add mod modTransition">
        <pc:chgData name="Till Poppels" userId="db94cf0133c98062" providerId="LiveId" clId="{70263EE7-C304-4DFB-AEA5-0B0AB84307A4}" dt="2021-02-24T13:23:50.568" v="5170"/>
        <pc:sldMkLst>
          <pc:docMk/>
          <pc:sldMk cId="3607204972" sldId="305"/>
        </pc:sldMkLst>
        <pc:spChg chg="add mod">
          <ac:chgData name="Till Poppels" userId="db94cf0133c98062" providerId="LiveId" clId="{70263EE7-C304-4DFB-AEA5-0B0AB84307A4}" dt="2021-02-24T13:14:15.857" v="4824" actId="20577"/>
          <ac:spMkLst>
            <pc:docMk/>
            <pc:sldMk cId="3607204972" sldId="305"/>
            <ac:spMk id="4" creationId="{9C5F926B-CE8E-48C3-8E16-DB819E9719B7}"/>
          </ac:spMkLst>
        </pc:spChg>
        <pc:spChg chg="add mod">
          <ac:chgData name="Till Poppels" userId="db94cf0133c98062" providerId="LiveId" clId="{70263EE7-C304-4DFB-AEA5-0B0AB84307A4}" dt="2021-02-24T13:09:19.600" v="4746" actId="20577"/>
          <ac:spMkLst>
            <pc:docMk/>
            <pc:sldMk cId="3607204972" sldId="305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359768767" sldId="306"/>
        </pc:sldMkLst>
        <pc:spChg chg="mod">
          <ac:chgData name="Till Poppels" userId="db94cf0133c98062" providerId="LiveId" clId="{70263EE7-C304-4DFB-AEA5-0B0AB84307A4}" dt="2021-02-24T13:14:48.513" v="4828" actId="20577"/>
          <ac:spMkLst>
            <pc:docMk/>
            <pc:sldMk cId="2359768767" sldId="306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4:54.201" v="4831" actId="20577"/>
          <ac:spMkLst>
            <pc:docMk/>
            <pc:sldMk cId="2359768767" sldId="306"/>
            <ac:spMk id="7" creationId="{91FF0C59-9180-4637-ADC3-1C56074A0B09}"/>
          </ac:spMkLst>
        </pc:spChg>
      </pc:sldChg>
      <pc:sldChg chg="modSp add del mod">
        <pc:chgData name="Till Poppels" userId="db94cf0133c98062" providerId="LiveId" clId="{70263EE7-C304-4DFB-AEA5-0B0AB84307A4}" dt="2021-02-24T13:14:10.070" v="4819" actId="47"/>
        <pc:sldMkLst>
          <pc:docMk/>
          <pc:sldMk cId="3125385236" sldId="306"/>
        </pc:sldMkLst>
        <pc:spChg chg="mod">
          <ac:chgData name="Till Poppels" userId="db94cf0133c98062" providerId="LiveId" clId="{70263EE7-C304-4DFB-AEA5-0B0AB84307A4}" dt="2021-02-24T13:09:37.753" v="4750" actId="20577"/>
          <ac:spMkLst>
            <pc:docMk/>
            <pc:sldMk cId="3125385236" sldId="306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09:42.973" v="4754" actId="20577"/>
          <ac:spMkLst>
            <pc:docMk/>
            <pc:sldMk cId="3125385236" sldId="306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631610738" sldId="307"/>
        </pc:sldMkLst>
        <pc:spChg chg="mod">
          <ac:chgData name="Till Poppels" userId="db94cf0133c98062" providerId="LiveId" clId="{70263EE7-C304-4DFB-AEA5-0B0AB84307A4}" dt="2021-02-24T13:15:15.129" v="4841" actId="20577"/>
          <ac:spMkLst>
            <pc:docMk/>
            <pc:sldMk cId="631610738" sldId="307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5:19.261" v="4845" actId="20577"/>
          <ac:spMkLst>
            <pc:docMk/>
            <pc:sldMk cId="631610738" sldId="307"/>
            <ac:spMk id="7" creationId="{91FF0C59-9180-4637-ADC3-1C56074A0B09}"/>
          </ac:spMkLst>
        </pc:spChg>
      </pc:sldChg>
      <pc:sldChg chg="modSp add del mod">
        <pc:chgData name="Till Poppels" userId="db94cf0133c98062" providerId="LiveId" clId="{70263EE7-C304-4DFB-AEA5-0B0AB84307A4}" dt="2021-02-24T13:14:10.070" v="4819" actId="47"/>
        <pc:sldMkLst>
          <pc:docMk/>
          <pc:sldMk cId="2184495114" sldId="307"/>
        </pc:sldMkLst>
        <pc:spChg chg="mod">
          <ac:chgData name="Till Poppels" userId="db94cf0133c98062" providerId="LiveId" clId="{70263EE7-C304-4DFB-AEA5-0B0AB84307A4}" dt="2021-02-24T13:10:13.430" v="4759" actId="20577"/>
          <ac:spMkLst>
            <pc:docMk/>
            <pc:sldMk cId="2184495114" sldId="307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0:17.140" v="4763" actId="20577"/>
          <ac:spMkLst>
            <pc:docMk/>
            <pc:sldMk cId="2184495114" sldId="307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59805989" sldId="308"/>
        </pc:sldMkLst>
        <pc:spChg chg="mod">
          <ac:chgData name="Till Poppels" userId="db94cf0133c98062" providerId="LiveId" clId="{70263EE7-C304-4DFB-AEA5-0B0AB84307A4}" dt="2021-02-24T13:15:33.637" v="4855" actId="20577"/>
          <ac:spMkLst>
            <pc:docMk/>
            <pc:sldMk cId="259805989" sldId="308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5:39.199" v="4864" actId="20577"/>
          <ac:spMkLst>
            <pc:docMk/>
            <pc:sldMk cId="259805989" sldId="308"/>
            <ac:spMk id="7" creationId="{91FF0C59-9180-4637-ADC3-1C56074A0B09}"/>
          </ac:spMkLst>
        </pc:spChg>
      </pc:sldChg>
      <pc:sldChg chg="modSp add del mod">
        <pc:chgData name="Till Poppels" userId="db94cf0133c98062" providerId="LiveId" clId="{70263EE7-C304-4DFB-AEA5-0B0AB84307A4}" dt="2021-02-24T13:14:10.070" v="4819" actId="47"/>
        <pc:sldMkLst>
          <pc:docMk/>
          <pc:sldMk cId="4089636164" sldId="308"/>
        </pc:sldMkLst>
        <pc:spChg chg="mod">
          <ac:chgData name="Till Poppels" userId="db94cf0133c98062" providerId="LiveId" clId="{70263EE7-C304-4DFB-AEA5-0B0AB84307A4}" dt="2021-02-24T13:11:21.809" v="4773" actId="20577"/>
          <ac:spMkLst>
            <pc:docMk/>
            <pc:sldMk cId="4089636164" sldId="308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1:28.702" v="4782" actId="20577"/>
          <ac:spMkLst>
            <pc:docMk/>
            <pc:sldMk cId="4089636164" sldId="308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742944277" sldId="309"/>
        </pc:sldMkLst>
        <pc:spChg chg="mod">
          <ac:chgData name="Till Poppels" userId="db94cf0133c98062" providerId="LiveId" clId="{70263EE7-C304-4DFB-AEA5-0B0AB84307A4}" dt="2021-02-24T13:16:01.863" v="4871" actId="20577"/>
          <ac:spMkLst>
            <pc:docMk/>
            <pc:sldMk cId="742944277" sldId="309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5:57.090" v="4867" actId="20577"/>
          <ac:spMkLst>
            <pc:docMk/>
            <pc:sldMk cId="742944277" sldId="309"/>
            <ac:spMk id="7" creationId="{91FF0C59-9180-4637-ADC3-1C56074A0B09}"/>
          </ac:spMkLst>
        </pc:spChg>
      </pc:sldChg>
      <pc:sldChg chg="modSp add del mod">
        <pc:chgData name="Till Poppels" userId="db94cf0133c98062" providerId="LiveId" clId="{70263EE7-C304-4DFB-AEA5-0B0AB84307A4}" dt="2021-02-24T13:14:10.070" v="4819" actId="47"/>
        <pc:sldMkLst>
          <pc:docMk/>
          <pc:sldMk cId="3763634270" sldId="309"/>
        </pc:sldMkLst>
        <pc:spChg chg="mod">
          <ac:chgData name="Till Poppels" userId="db94cf0133c98062" providerId="LiveId" clId="{70263EE7-C304-4DFB-AEA5-0B0AB84307A4}" dt="2021-02-24T13:12:04.427" v="4799" actId="20577"/>
          <ac:spMkLst>
            <pc:docMk/>
            <pc:sldMk cId="3763634270" sldId="309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1:44.707" v="4789" actId="20577"/>
          <ac:spMkLst>
            <pc:docMk/>
            <pc:sldMk cId="3763634270" sldId="309"/>
            <ac:spMk id="7" creationId="{91FF0C59-9180-4637-ADC3-1C56074A0B09}"/>
          </ac:spMkLst>
        </pc:spChg>
      </pc:sldChg>
      <pc:sldChg chg="modSp add del mod">
        <pc:chgData name="Till Poppels" userId="db94cf0133c98062" providerId="LiveId" clId="{70263EE7-C304-4DFB-AEA5-0B0AB84307A4}" dt="2021-02-24T13:14:10.070" v="4819" actId="47"/>
        <pc:sldMkLst>
          <pc:docMk/>
          <pc:sldMk cId="3904825877" sldId="310"/>
        </pc:sldMkLst>
        <pc:spChg chg="mod">
          <ac:chgData name="Till Poppels" userId="db94cf0133c98062" providerId="LiveId" clId="{70263EE7-C304-4DFB-AEA5-0B0AB84307A4}" dt="2021-02-24T13:12:38.212" v="4808" actId="20577"/>
          <ac:spMkLst>
            <pc:docMk/>
            <pc:sldMk cId="3904825877" sldId="310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2:35.588" v="4804" actId="20577"/>
          <ac:spMkLst>
            <pc:docMk/>
            <pc:sldMk cId="3904825877" sldId="310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4053067812" sldId="310"/>
        </pc:sldMkLst>
        <pc:spChg chg="mod">
          <ac:chgData name="Till Poppels" userId="db94cf0133c98062" providerId="LiveId" clId="{70263EE7-C304-4DFB-AEA5-0B0AB84307A4}" dt="2021-02-24T13:17:52.139" v="4882" actId="20577"/>
          <ac:spMkLst>
            <pc:docMk/>
            <pc:sldMk cId="4053067812" sldId="310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6:30.265" v="4877" actId="20577"/>
          <ac:spMkLst>
            <pc:docMk/>
            <pc:sldMk cId="4053067812" sldId="310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655800868" sldId="311"/>
        </pc:sldMkLst>
        <pc:spChg chg="mod">
          <ac:chgData name="Till Poppels" userId="db94cf0133c98062" providerId="LiveId" clId="{70263EE7-C304-4DFB-AEA5-0B0AB84307A4}" dt="2021-02-24T13:18:07.224" v="4885" actId="20577"/>
          <ac:spMkLst>
            <pc:docMk/>
            <pc:sldMk cId="655800868" sldId="311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8:10.700" v="4887" actId="20577"/>
          <ac:spMkLst>
            <pc:docMk/>
            <pc:sldMk cId="655800868" sldId="311"/>
            <ac:spMk id="7" creationId="{91FF0C59-9180-4637-ADC3-1C56074A0B09}"/>
          </ac:spMkLst>
        </pc:spChg>
      </pc:sldChg>
      <pc:sldChg chg="modSp add del mod">
        <pc:chgData name="Till Poppels" userId="db94cf0133c98062" providerId="LiveId" clId="{70263EE7-C304-4DFB-AEA5-0B0AB84307A4}" dt="2021-02-24T13:14:10.070" v="4819" actId="47"/>
        <pc:sldMkLst>
          <pc:docMk/>
          <pc:sldMk cId="3863981013" sldId="311"/>
        </pc:sldMkLst>
        <pc:spChg chg="mod">
          <ac:chgData name="Till Poppels" userId="db94cf0133c98062" providerId="LiveId" clId="{70263EE7-C304-4DFB-AEA5-0B0AB84307A4}" dt="2021-02-24T13:13:10.632" v="4818" actId="20577"/>
          <ac:spMkLst>
            <pc:docMk/>
            <pc:sldMk cId="3863981013" sldId="311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2:55.150" v="4815" actId="20577"/>
          <ac:spMkLst>
            <pc:docMk/>
            <pc:sldMk cId="3863981013" sldId="311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234919686" sldId="312"/>
        </pc:sldMkLst>
        <pc:spChg chg="mod">
          <ac:chgData name="Till Poppels" userId="db94cf0133c98062" providerId="LiveId" clId="{70263EE7-C304-4DFB-AEA5-0B0AB84307A4}" dt="2021-02-24T13:18:18.748" v="4896" actId="20577"/>
          <ac:spMkLst>
            <pc:docMk/>
            <pc:sldMk cId="2234919686" sldId="312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8:16.166" v="4892" actId="20577"/>
          <ac:spMkLst>
            <pc:docMk/>
            <pc:sldMk cId="2234919686" sldId="312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556940324" sldId="313"/>
        </pc:sldMkLst>
        <pc:spChg chg="mod">
          <ac:chgData name="Till Poppels" userId="db94cf0133c98062" providerId="LiveId" clId="{70263EE7-C304-4DFB-AEA5-0B0AB84307A4}" dt="2021-02-24T13:18:25.631" v="4899" actId="20577"/>
          <ac:spMkLst>
            <pc:docMk/>
            <pc:sldMk cId="556940324" sldId="313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8:29.082" v="4903" actId="20577"/>
          <ac:spMkLst>
            <pc:docMk/>
            <pc:sldMk cId="556940324" sldId="313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1014226088" sldId="314"/>
        </pc:sldMkLst>
        <pc:spChg chg="mod">
          <ac:chgData name="Till Poppels" userId="db94cf0133c98062" providerId="LiveId" clId="{70263EE7-C304-4DFB-AEA5-0B0AB84307A4}" dt="2021-02-24T13:18:38.440" v="4914" actId="20577"/>
          <ac:spMkLst>
            <pc:docMk/>
            <pc:sldMk cId="1014226088" sldId="314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8:42.535" v="4924" actId="20577"/>
          <ac:spMkLst>
            <pc:docMk/>
            <pc:sldMk cId="1014226088" sldId="314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426427045" sldId="315"/>
        </pc:sldMkLst>
        <pc:spChg chg="mod">
          <ac:chgData name="Till Poppels" userId="db94cf0133c98062" providerId="LiveId" clId="{70263EE7-C304-4DFB-AEA5-0B0AB84307A4}" dt="2021-02-24T13:18:49.152" v="4927" actId="20577"/>
          <ac:spMkLst>
            <pc:docMk/>
            <pc:sldMk cId="426427045" sldId="315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8:51.677" v="4930" actId="20577"/>
          <ac:spMkLst>
            <pc:docMk/>
            <pc:sldMk cId="426427045" sldId="315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1765075513" sldId="316"/>
        </pc:sldMkLst>
        <pc:spChg chg="mod">
          <ac:chgData name="Till Poppels" userId="db94cf0133c98062" providerId="LiveId" clId="{70263EE7-C304-4DFB-AEA5-0B0AB84307A4}" dt="2021-02-24T13:19:01.848" v="4938" actId="20577"/>
          <ac:spMkLst>
            <pc:docMk/>
            <pc:sldMk cId="1765075513" sldId="316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8:58.413" v="4934" actId="20577"/>
          <ac:spMkLst>
            <pc:docMk/>
            <pc:sldMk cId="1765075513" sldId="316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21:36:00.439" v="6132" actId="20577"/>
        <pc:sldMkLst>
          <pc:docMk/>
          <pc:sldMk cId="891017224" sldId="317"/>
        </pc:sldMkLst>
        <pc:spChg chg="mod">
          <ac:chgData name="Till Poppels" userId="db94cf0133c98062" providerId="LiveId" clId="{70263EE7-C304-4DFB-AEA5-0B0AB84307A4}" dt="2021-02-24T21:36:00.439" v="6132" actId="20577"/>
          <ac:spMkLst>
            <pc:docMk/>
            <pc:sldMk cId="891017224" sldId="317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21:35:56.175" v="6131" actId="20577"/>
          <ac:spMkLst>
            <pc:docMk/>
            <pc:sldMk cId="891017224" sldId="317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762880902" sldId="318"/>
        </pc:sldMkLst>
        <pc:spChg chg="mod">
          <ac:chgData name="Till Poppels" userId="db94cf0133c98062" providerId="LiveId" clId="{70263EE7-C304-4DFB-AEA5-0B0AB84307A4}" dt="2021-02-24T13:19:29.088" v="4967" actId="20577"/>
          <ac:spMkLst>
            <pc:docMk/>
            <pc:sldMk cId="762880902" sldId="318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9:25.977" v="4964" actId="20577"/>
          <ac:spMkLst>
            <pc:docMk/>
            <pc:sldMk cId="762880902" sldId="318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1403792643" sldId="319"/>
        </pc:sldMkLst>
        <pc:spChg chg="mod">
          <ac:chgData name="Till Poppels" userId="db94cf0133c98062" providerId="LiveId" clId="{70263EE7-C304-4DFB-AEA5-0B0AB84307A4}" dt="2021-02-24T13:19:35.886" v="4970" actId="20577"/>
          <ac:spMkLst>
            <pc:docMk/>
            <pc:sldMk cId="1403792643" sldId="319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9:38.929" v="4974" actId="20577"/>
          <ac:spMkLst>
            <pc:docMk/>
            <pc:sldMk cId="1403792643" sldId="319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383668160" sldId="320"/>
        </pc:sldMkLst>
        <pc:spChg chg="mod">
          <ac:chgData name="Till Poppels" userId="db94cf0133c98062" providerId="LiveId" clId="{70263EE7-C304-4DFB-AEA5-0B0AB84307A4}" dt="2021-02-24T13:19:44.878" v="4984" actId="20577"/>
          <ac:spMkLst>
            <pc:docMk/>
            <pc:sldMk cId="2383668160" sldId="320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9:48.032" v="4993" actId="20577"/>
          <ac:spMkLst>
            <pc:docMk/>
            <pc:sldMk cId="2383668160" sldId="320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1751678377" sldId="321"/>
        </pc:sldMkLst>
        <pc:spChg chg="mod">
          <ac:chgData name="Till Poppels" userId="db94cf0133c98062" providerId="LiveId" clId="{70263EE7-C304-4DFB-AEA5-0B0AB84307A4}" dt="2021-02-24T13:19:57.281" v="5006" actId="20577"/>
          <ac:spMkLst>
            <pc:docMk/>
            <pc:sldMk cId="1751678377" sldId="321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19:54.682" v="5000" actId="20577"/>
          <ac:spMkLst>
            <pc:docMk/>
            <pc:sldMk cId="1751678377" sldId="321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1900229610" sldId="322"/>
        </pc:sldMkLst>
        <pc:spChg chg="mod">
          <ac:chgData name="Till Poppels" userId="db94cf0133c98062" providerId="LiveId" clId="{70263EE7-C304-4DFB-AEA5-0B0AB84307A4}" dt="2021-02-24T13:20:07.295" v="5011" actId="20577"/>
          <ac:spMkLst>
            <pc:docMk/>
            <pc:sldMk cId="1900229610" sldId="322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0:10.910" v="5015" actId="20577"/>
          <ac:spMkLst>
            <pc:docMk/>
            <pc:sldMk cId="1900229610" sldId="322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3408412594" sldId="323"/>
        </pc:sldMkLst>
        <pc:spChg chg="mod">
          <ac:chgData name="Till Poppels" userId="db94cf0133c98062" providerId="LiveId" clId="{70263EE7-C304-4DFB-AEA5-0B0AB84307A4}" dt="2021-02-24T13:21:06.244" v="5038" actId="20577"/>
          <ac:spMkLst>
            <pc:docMk/>
            <pc:sldMk cId="3408412594" sldId="323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0:19.974" v="5024" actId="20577"/>
          <ac:spMkLst>
            <pc:docMk/>
            <pc:sldMk cId="3408412594" sldId="323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919502219" sldId="324"/>
        </pc:sldMkLst>
        <pc:spChg chg="mod">
          <ac:chgData name="Till Poppels" userId="db94cf0133c98062" providerId="LiveId" clId="{70263EE7-C304-4DFB-AEA5-0B0AB84307A4}" dt="2021-02-24T13:21:10.466" v="5042" actId="20577"/>
          <ac:spMkLst>
            <pc:docMk/>
            <pc:sldMk cId="2919502219" sldId="324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0:45.531" v="5029" actId="20577"/>
          <ac:spMkLst>
            <pc:docMk/>
            <pc:sldMk cId="2919502219" sldId="324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077601435" sldId="325"/>
        </pc:sldMkLst>
        <pc:spChg chg="mod">
          <ac:chgData name="Till Poppels" userId="db94cf0133c98062" providerId="LiveId" clId="{70263EE7-C304-4DFB-AEA5-0B0AB84307A4}" dt="2021-02-24T13:21:25.681" v="5047" actId="20577"/>
          <ac:spMkLst>
            <pc:docMk/>
            <pc:sldMk cId="2077601435" sldId="325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1:28.596" v="5051" actId="20577"/>
          <ac:spMkLst>
            <pc:docMk/>
            <pc:sldMk cId="2077601435" sldId="325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3879438392" sldId="326"/>
        </pc:sldMkLst>
        <pc:spChg chg="mod">
          <ac:chgData name="Till Poppels" userId="db94cf0133c98062" providerId="LiveId" clId="{70263EE7-C304-4DFB-AEA5-0B0AB84307A4}" dt="2021-02-24T13:21:43.419" v="5064" actId="20577"/>
          <ac:spMkLst>
            <pc:docMk/>
            <pc:sldMk cId="3879438392" sldId="326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1:37.549" v="5057" actId="20577"/>
          <ac:spMkLst>
            <pc:docMk/>
            <pc:sldMk cId="3879438392" sldId="326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137939963" sldId="327"/>
        </pc:sldMkLst>
        <pc:spChg chg="mod">
          <ac:chgData name="Till Poppels" userId="db94cf0133c98062" providerId="LiveId" clId="{70263EE7-C304-4DFB-AEA5-0B0AB84307A4}" dt="2021-02-24T13:21:51.153" v="5069" actId="20577"/>
          <ac:spMkLst>
            <pc:docMk/>
            <pc:sldMk cId="137939963" sldId="327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1:55.135" v="5073" actId="20577"/>
          <ac:spMkLst>
            <pc:docMk/>
            <pc:sldMk cId="137939963" sldId="327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307070730" sldId="328"/>
        </pc:sldMkLst>
        <pc:spChg chg="mod">
          <ac:chgData name="Till Poppels" userId="db94cf0133c98062" providerId="LiveId" clId="{70263EE7-C304-4DFB-AEA5-0B0AB84307A4}" dt="2021-02-24T13:22:08.033" v="5076" actId="20577"/>
          <ac:spMkLst>
            <pc:docMk/>
            <pc:sldMk cId="307070730" sldId="328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2:10.954" v="5080" actId="20577"/>
          <ac:spMkLst>
            <pc:docMk/>
            <pc:sldMk cId="307070730" sldId="328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3492766793" sldId="329"/>
        </pc:sldMkLst>
        <pc:spChg chg="mod">
          <ac:chgData name="Till Poppels" userId="db94cf0133c98062" providerId="LiveId" clId="{70263EE7-C304-4DFB-AEA5-0B0AB84307A4}" dt="2021-02-24T13:22:17.141" v="5087" actId="20577"/>
          <ac:spMkLst>
            <pc:docMk/>
            <pc:sldMk cId="3492766793" sldId="329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2:20.143" v="5093" actId="20577"/>
          <ac:spMkLst>
            <pc:docMk/>
            <pc:sldMk cId="3492766793" sldId="329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2224388072" sldId="330"/>
        </pc:sldMkLst>
        <pc:spChg chg="mod">
          <ac:chgData name="Till Poppels" userId="db94cf0133c98062" providerId="LiveId" clId="{70263EE7-C304-4DFB-AEA5-0B0AB84307A4}" dt="2021-02-24T13:22:32.378" v="5120" actId="20577"/>
          <ac:spMkLst>
            <pc:docMk/>
            <pc:sldMk cId="2224388072" sldId="330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2:27.645" v="5106" actId="20577"/>
          <ac:spMkLst>
            <pc:docMk/>
            <pc:sldMk cId="2224388072" sldId="330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652232109" sldId="331"/>
        </pc:sldMkLst>
        <pc:spChg chg="mod">
          <ac:chgData name="Till Poppels" userId="db94cf0133c98062" providerId="LiveId" clId="{70263EE7-C304-4DFB-AEA5-0B0AB84307A4}" dt="2021-02-24T13:22:41.324" v="5129" actId="20577"/>
          <ac:spMkLst>
            <pc:docMk/>
            <pc:sldMk cId="652232109" sldId="331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2:44.749" v="5137" actId="20577"/>
          <ac:spMkLst>
            <pc:docMk/>
            <pc:sldMk cId="652232109" sldId="331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3594101928" sldId="332"/>
        </pc:sldMkLst>
        <pc:spChg chg="mod">
          <ac:chgData name="Till Poppels" userId="db94cf0133c98062" providerId="LiveId" clId="{70263EE7-C304-4DFB-AEA5-0B0AB84307A4}" dt="2021-02-24T13:22:51.879" v="5144" actId="20577"/>
          <ac:spMkLst>
            <pc:docMk/>
            <pc:sldMk cId="3594101928" sldId="332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2:55.222" v="5150" actId="20577"/>
          <ac:spMkLst>
            <pc:docMk/>
            <pc:sldMk cId="3594101928" sldId="332"/>
            <ac:spMk id="7" creationId="{91FF0C59-9180-4637-ADC3-1C56074A0B09}"/>
          </ac:spMkLst>
        </pc:spChg>
      </pc:sldChg>
      <pc:sldChg chg="modSp add mod modTransition">
        <pc:chgData name="Till Poppels" userId="db94cf0133c98062" providerId="LiveId" clId="{70263EE7-C304-4DFB-AEA5-0B0AB84307A4}" dt="2021-02-24T13:23:50.568" v="5170"/>
        <pc:sldMkLst>
          <pc:docMk/>
          <pc:sldMk cId="3185785248" sldId="333"/>
        </pc:sldMkLst>
        <pc:spChg chg="mod">
          <ac:chgData name="Till Poppels" userId="db94cf0133c98062" providerId="LiveId" clId="{70263EE7-C304-4DFB-AEA5-0B0AB84307A4}" dt="2021-02-24T13:23:08.686" v="5168" actId="20577"/>
          <ac:spMkLst>
            <pc:docMk/>
            <pc:sldMk cId="3185785248" sldId="333"/>
            <ac:spMk id="4" creationId="{9C5F926B-CE8E-48C3-8E16-DB819E9719B7}"/>
          </ac:spMkLst>
        </pc:spChg>
        <pc:spChg chg="mod">
          <ac:chgData name="Till Poppels" userId="db94cf0133c98062" providerId="LiveId" clId="{70263EE7-C304-4DFB-AEA5-0B0AB84307A4}" dt="2021-02-24T13:23:11.690" v="5169" actId="20577"/>
          <ac:spMkLst>
            <pc:docMk/>
            <pc:sldMk cId="3185785248" sldId="333"/>
            <ac:spMk id="7" creationId="{91FF0C59-9180-4637-ADC3-1C56074A0B09}"/>
          </ac:spMkLst>
        </pc:spChg>
      </pc:sldChg>
      <pc:sldChg chg="addSp delSp modSp add mod modTransition">
        <pc:chgData name="Till Poppels" userId="db94cf0133c98062" providerId="LiveId" clId="{70263EE7-C304-4DFB-AEA5-0B0AB84307A4}" dt="2021-02-24T16:07:57.583" v="5374" actId="20577"/>
        <pc:sldMkLst>
          <pc:docMk/>
          <pc:sldMk cId="3758757940" sldId="334"/>
        </pc:sldMkLst>
        <pc:spChg chg="del">
          <ac:chgData name="Till Poppels" userId="db94cf0133c98062" providerId="LiveId" clId="{70263EE7-C304-4DFB-AEA5-0B0AB84307A4}" dt="2021-02-24T13:50:05.605" v="5174" actId="478"/>
          <ac:spMkLst>
            <pc:docMk/>
            <pc:sldMk cId="3758757940" sldId="334"/>
            <ac:spMk id="3" creationId="{F56FA2E0-F308-4092-899F-A093570DAE98}"/>
          </ac:spMkLst>
        </pc:spChg>
        <pc:spChg chg="del">
          <ac:chgData name="Till Poppels" userId="db94cf0133c98062" providerId="LiveId" clId="{70263EE7-C304-4DFB-AEA5-0B0AB84307A4}" dt="2021-02-24T13:50:05.605" v="5174" actId="478"/>
          <ac:spMkLst>
            <pc:docMk/>
            <pc:sldMk cId="3758757940" sldId="334"/>
            <ac:spMk id="4" creationId="{9C5F926B-CE8E-48C3-8E16-DB819E9719B7}"/>
          </ac:spMkLst>
        </pc:spChg>
        <pc:spChg chg="del">
          <ac:chgData name="Till Poppels" userId="db94cf0133c98062" providerId="LiveId" clId="{70263EE7-C304-4DFB-AEA5-0B0AB84307A4}" dt="2021-02-24T13:50:05.605" v="5174" actId="478"/>
          <ac:spMkLst>
            <pc:docMk/>
            <pc:sldMk cId="3758757940" sldId="334"/>
            <ac:spMk id="7" creationId="{91FF0C59-9180-4637-ADC3-1C56074A0B09}"/>
          </ac:spMkLst>
        </pc:spChg>
        <pc:spChg chg="del">
          <ac:chgData name="Till Poppels" userId="db94cf0133c98062" providerId="LiveId" clId="{70263EE7-C304-4DFB-AEA5-0B0AB84307A4}" dt="2021-02-24T15:36:57.908" v="5186" actId="478"/>
          <ac:spMkLst>
            <pc:docMk/>
            <pc:sldMk cId="3758757940" sldId="334"/>
            <ac:spMk id="10" creationId="{AAFC756D-9894-488F-89F9-B484D3646F1A}"/>
          </ac:spMkLst>
        </pc:spChg>
        <pc:spChg chg="add mod">
          <ac:chgData name="Till Poppels" userId="db94cf0133c98062" providerId="LiveId" clId="{70263EE7-C304-4DFB-AEA5-0B0AB84307A4}" dt="2021-02-24T15:39:55.433" v="5216" actId="1076"/>
          <ac:spMkLst>
            <pc:docMk/>
            <pc:sldMk cId="3758757940" sldId="334"/>
            <ac:spMk id="12" creationId="{AAA84A1B-AA71-4CC3-8E70-E3EE74797725}"/>
          </ac:spMkLst>
        </pc:spChg>
        <pc:spChg chg="add mod">
          <ac:chgData name="Till Poppels" userId="db94cf0133c98062" providerId="LiveId" clId="{70263EE7-C304-4DFB-AEA5-0B0AB84307A4}" dt="2021-02-24T15:40:32.983" v="5228" actId="1038"/>
          <ac:spMkLst>
            <pc:docMk/>
            <pc:sldMk cId="3758757940" sldId="334"/>
            <ac:spMk id="13" creationId="{F16CC591-9F77-4252-B511-76EE24054FC7}"/>
          </ac:spMkLst>
        </pc:spChg>
        <pc:spChg chg="add mod">
          <ac:chgData name="Till Poppels" userId="db94cf0133c98062" providerId="LiveId" clId="{70263EE7-C304-4DFB-AEA5-0B0AB84307A4}" dt="2021-02-24T15:41:35.668" v="5243" actId="1076"/>
          <ac:spMkLst>
            <pc:docMk/>
            <pc:sldMk cId="3758757940" sldId="334"/>
            <ac:spMk id="22" creationId="{CE1E5DCC-4F3F-4CB8-BD00-B10FE4A6BE6D}"/>
          </ac:spMkLst>
        </pc:spChg>
        <pc:spChg chg="add mod">
          <ac:chgData name="Till Poppels" userId="db94cf0133c98062" providerId="LiveId" clId="{70263EE7-C304-4DFB-AEA5-0B0AB84307A4}" dt="2021-02-24T16:07:57.583" v="5374" actId="20577"/>
          <ac:spMkLst>
            <pc:docMk/>
            <pc:sldMk cId="3758757940" sldId="334"/>
            <ac:spMk id="24" creationId="{690516C0-98D3-4830-803D-3648049DA7F4}"/>
          </ac:spMkLst>
        </pc:spChg>
        <pc:spChg chg="add del mod">
          <ac:chgData name="Till Poppels" userId="db94cf0133c98062" providerId="LiveId" clId="{70263EE7-C304-4DFB-AEA5-0B0AB84307A4}" dt="2021-02-24T13:50:44.018" v="5181" actId="14100"/>
          <ac:spMkLst>
            <pc:docMk/>
            <pc:sldMk cId="3758757940" sldId="334"/>
            <ac:spMk id="815" creationId="{4B8287BC-89AD-4B5D-94F1-AE348DD8BA0B}"/>
          </ac:spMkLst>
        </pc:spChg>
        <pc:picChg chg="add del mod">
          <ac:chgData name="Till Poppels" userId="db94cf0133c98062" providerId="LiveId" clId="{70263EE7-C304-4DFB-AEA5-0B0AB84307A4}" dt="2021-02-24T15:36:23.446" v="5183" actId="478"/>
          <ac:picMkLst>
            <pc:docMk/>
            <pc:sldMk cId="3758757940" sldId="334"/>
            <ac:picMk id="6" creationId="{32FD3A07-0FAB-4BB1-AC4E-6202C090CE97}"/>
          </ac:picMkLst>
        </pc:picChg>
        <pc:picChg chg="add mod modCrop">
          <ac:chgData name="Till Poppels" userId="db94cf0133c98062" providerId="LiveId" clId="{70263EE7-C304-4DFB-AEA5-0B0AB84307A4}" dt="2021-02-24T16:07:06.031" v="5331" actId="732"/>
          <ac:picMkLst>
            <pc:docMk/>
            <pc:sldMk cId="3758757940" sldId="334"/>
            <ac:picMk id="9" creationId="{31857D71-FB39-426B-B7C5-A1E077919027}"/>
          </ac:picMkLst>
        </pc:picChg>
        <pc:cxnChg chg="add mod">
          <ac:chgData name="Till Poppels" userId="db94cf0133c98062" providerId="LiveId" clId="{70263EE7-C304-4DFB-AEA5-0B0AB84307A4}" dt="2021-02-24T15:40:05.893" v="5218" actId="14100"/>
          <ac:cxnSpMkLst>
            <pc:docMk/>
            <pc:sldMk cId="3758757940" sldId="334"/>
            <ac:cxnSpMk id="15" creationId="{709DF248-CFD6-46C5-AC73-0FCBEE8F0C2C}"/>
          </ac:cxnSpMkLst>
        </pc:cxnChg>
        <pc:cxnChg chg="add mod">
          <ac:chgData name="Till Poppels" userId="db94cf0133c98062" providerId="LiveId" clId="{70263EE7-C304-4DFB-AEA5-0B0AB84307A4}" dt="2021-02-24T15:42:07.067" v="5244" actId="208"/>
          <ac:cxnSpMkLst>
            <pc:docMk/>
            <pc:sldMk cId="3758757940" sldId="334"/>
            <ac:cxnSpMk id="20" creationId="{D6A2A3DC-1F25-4F30-B6D8-3470A7920AB9}"/>
          </ac:cxnSpMkLst>
        </pc:cxnChg>
        <pc:cxnChg chg="add mod">
          <ac:chgData name="Till Poppels" userId="db94cf0133c98062" providerId="LiveId" clId="{70263EE7-C304-4DFB-AEA5-0B0AB84307A4}" dt="2021-02-24T15:41:35.668" v="5243" actId="1076"/>
          <ac:cxnSpMkLst>
            <pc:docMk/>
            <pc:sldMk cId="3758757940" sldId="334"/>
            <ac:cxnSpMk id="23" creationId="{763BA32E-3556-4003-93A3-AE6D00A56EB9}"/>
          </ac:cxnSpMkLst>
        </pc:cxnChg>
      </pc:sldChg>
      <pc:sldChg chg="delSp add del mod">
        <pc:chgData name="Till Poppels" userId="db94cf0133c98062" providerId="LiveId" clId="{70263EE7-C304-4DFB-AEA5-0B0AB84307A4}" dt="2021-02-24T16:08:16.598" v="5376" actId="2696"/>
        <pc:sldMkLst>
          <pc:docMk/>
          <pc:sldMk cId="1438565480" sldId="335"/>
        </pc:sldMkLst>
        <pc:spChg chg="del">
          <ac:chgData name="Till Poppels" userId="db94cf0133c98062" providerId="LiveId" clId="{70263EE7-C304-4DFB-AEA5-0B0AB84307A4}" dt="2021-02-24T16:06:16.786" v="5330" actId="478"/>
          <ac:spMkLst>
            <pc:docMk/>
            <pc:sldMk cId="1438565480" sldId="335"/>
            <ac:spMk id="12" creationId="{AAA84A1B-AA71-4CC3-8E70-E3EE74797725}"/>
          </ac:spMkLst>
        </pc:spChg>
        <pc:spChg chg="del">
          <ac:chgData name="Till Poppels" userId="db94cf0133c98062" providerId="LiveId" clId="{70263EE7-C304-4DFB-AEA5-0B0AB84307A4}" dt="2021-02-24T16:06:16.786" v="5330" actId="478"/>
          <ac:spMkLst>
            <pc:docMk/>
            <pc:sldMk cId="1438565480" sldId="335"/>
            <ac:spMk id="13" creationId="{F16CC591-9F77-4252-B511-76EE24054FC7}"/>
          </ac:spMkLst>
        </pc:spChg>
        <pc:spChg chg="del">
          <ac:chgData name="Till Poppels" userId="db94cf0133c98062" providerId="LiveId" clId="{70263EE7-C304-4DFB-AEA5-0B0AB84307A4}" dt="2021-02-24T16:06:16.786" v="5330" actId="478"/>
          <ac:spMkLst>
            <pc:docMk/>
            <pc:sldMk cId="1438565480" sldId="335"/>
            <ac:spMk id="22" creationId="{CE1E5DCC-4F3F-4CB8-BD00-B10FE4A6BE6D}"/>
          </ac:spMkLst>
        </pc:spChg>
        <pc:picChg chg="del">
          <ac:chgData name="Till Poppels" userId="db94cf0133c98062" providerId="LiveId" clId="{70263EE7-C304-4DFB-AEA5-0B0AB84307A4}" dt="2021-02-24T16:06:11.751" v="5329" actId="478"/>
          <ac:picMkLst>
            <pc:docMk/>
            <pc:sldMk cId="1438565480" sldId="335"/>
            <ac:picMk id="9" creationId="{31857D71-FB39-426B-B7C5-A1E077919027}"/>
          </ac:picMkLst>
        </pc:picChg>
        <pc:cxnChg chg="del">
          <ac:chgData name="Till Poppels" userId="db94cf0133c98062" providerId="LiveId" clId="{70263EE7-C304-4DFB-AEA5-0B0AB84307A4}" dt="2021-02-24T16:06:16.786" v="5330" actId="478"/>
          <ac:cxnSpMkLst>
            <pc:docMk/>
            <pc:sldMk cId="1438565480" sldId="335"/>
            <ac:cxnSpMk id="15" creationId="{709DF248-CFD6-46C5-AC73-0FCBEE8F0C2C}"/>
          </ac:cxnSpMkLst>
        </pc:cxnChg>
        <pc:cxnChg chg="del">
          <ac:chgData name="Till Poppels" userId="db94cf0133c98062" providerId="LiveId" clId="{70263EE7-C304-4DFB-AEA5-0B0AB84307A4}" dt="2021-02-24T16:06:16.786" v="5330" actId="478"/>
          <ac:cxnSpMkLst>
            <pc:docMk/>
            <pc:sldMk cId="1438565480" sldId="335"/>
            <ac:cxnSpMk id="20" creationId="{D6A2A3DC-1F25-4F30-B6D8-3470A7920AB9}"/>
          </ac:cxnSpMkLst>
        </pc:cxnChg>
        <pc:cxnChg chg="del">
          <ac:chgData name="Till Poppels" userId="db94cf0133c98062" providerId="LiveId" clId="{70263EE7-C304-4DFB-AEA5-0B0AB84307A4}" dt="2021-02-24T16:06:16.786" v="5330" actId="478"/>
          <ac:cxnSpMkLst>
            <pc:docMk/>
            <pc:sldMk cId="1438565480" sldId="335"/>
            <ac:cxnSpMk id="23" creationId="{763BA32E-3556-4003-93A3-AE6D00A56EB9}"/>
          </ac:cxnSpMkLst>
        </pc:cxnChg>
      </pc:sldChg>
      <pc:sldChg chg="modSp add mod">
        <pc:chgData name="Till Poppels" userId="db94cf0133c98062" providerId="LiveId" clId="{70263EE7-C304-4DFB-AEA5-0B0AB84307A4}" dt="2021-02-24T15:54:27.268" v="5284" actId="1076"/>
        <pc:sldMkLst>
          <pc:docMk/>
          <pc:sldMk cId="3619204925" sldId="336"/>
        </pc:sldMkLst>
        <pc:spChg chg="mod">
          <ac:chgData name="Till Poppels" userId="db94cf0133c98062" providerId="LiveId" clId="{70263EE7-C304-4DFB-AEA5-0B0AB84307A4}" dt="2021-02-24T15:54:06.196" v="5281" actId="1076"/>
          <ac:spMkLst>
            <pc:docMk/>
            <pc:sldMk cId="3619204925" sldId="336"/>
            <ac:spMk id="2" creationId="{0833B2E2-BEF6-4EBD-AC92-DFD3661A734D}"/>
          </ac:spMkLst>
        </pc:spChg>
        <pc:spChg chg="mod">
          <ac:chgData name="Till Poppels" userId="db94cf0133c98062" providerId="LiveId" clId="{70263EE7-C304-4DFB-AEA5-0B0AB84307A4}" dt="2021-02-24T15:54:27.268" v="5284" actId="1076"/>
          <ac:spMkLst>
            <pc:docMk/>
            <pc:sldMk cId="3619204925" sldId="336"/>
            <ac:spMk id="63" creationId="{278A505D-2771-4CAB-8E07-1B294C66F6E2}"/>
          </ac:spMkLst>
        </pc:spChg>
      </pc:sldChg>
      <pc:sldChg chg="addSp delSp modSp add mod">
        <pc:chgData name="Till Poppels" userId="db94cf0133c98062" providerId="LiveId" clId="{70263EE7-C304-4DFB-AEA5-0B0AB84307A4}" dt="2021-02-24T18:58:22.412" v="5476" actId="20577"/>
        <pc:sldMkLst>
          <pc:docMk/>
          <pc:sldMk cId="4182960356" sldId="337"/>
        </pc:sldMkLst>
        <pc:spChg chg="mod">
          <ac:chgData name="Till Poppels" userId="db94cf0133c98062" providerId="LiveId" clId="{70263EE7-C304-4DFB-AEA5-0B0AB84307A4}" dt="2021-02-24T16:29:05.759" v="5387" actId="1076"/>
          <ac:spMkLst>
            <pc:docMk/>
            <pc:sldMk cId="4182960356" sldId="337"/>
            <ac:spMk id="12" creationId="{AAA84A1B-AA71-4CC3-8E70-E3EE74797725}"/>
          </ac:spMkLst>
        </pc:spChg>
        <pc:spChg chg="mod">
          <ac:chgData name="Till Poppels" userId="db94cf0133c98062" providerId="LiveId" clId="{70263EE7-C304-4DFB-AEA5-0B0AB84307A4}" dt="2021-02-24T17:49:00.753" v="5401" actId="1076"/>
          <ac:spMkLst>
            <pc:docMk/>
            <pc:sldMk cId="4182960356" sldId="337"/>
            <ac:spMk id="13" creationId="{F16CC591-9F77-4252-B511-76EE24054FC7}"/>
          </ac:spMkLst>
        </pc:spChg>
        <pc:spChg chg="mod">
          <ac:chgData name="Till Poppels" userId="db94cf0133c98062" providerId="LiveId" clId="{70263EE7-C304-4DFB-AEA5-0B0AB84307A4}" dt="2021-02-24T17:48:31.862" v="5394" actId="1076"/>
          <ac:spMkLst>
            <pc:docMk/>
            <pc:sldMk cId="4182960356" sldId="337"/>
            <ac:spMk id="22" creationId="{CE1E5DCC-4F3F-4CB8-BD00-B10FE4A6BE6D}"/>
          </ac:spMkLst>
        </pc:spChg>
        <pc:spChg chg="mod">
          <ac:chgData name="Till Poppels" userId="db94cf0133c98062" providerId="LiveId" clId="{70263EE7-C304-4DFB-AEA5-0B0AB84307A4}" dt="2021-02-24T18:58:22.412" v="5476" actId="20577"/>
          <ac:spMkLst>
            <pc:docMk/>
            <pc:sldMk cId="4182960356" sldId="337"/>
            <ac:spMk id="24" creationId="{690516C0-98D3-4830-803D-3648049DA7F4}"/>
          </ac:spMkLst>
        </pc:spChg>
        <pc:spChg chg="mod ord">
          <ac:chgData name="Till Poppels" userId="db94cf0133c98062" providerId="LiveId" clId="{70263EE7-C304-4DFB-AEA5-0B0AB84307A4}" dt="2021-02-24T17:49:56.033" v="5402" actId="14100"/>
          <ac:spMkLst>
            <pc:docMk/>
            <pc:sldMk cId="4182960356" sldId="337"/>
            <ac:spMk id="815" creationId="{4B8287BC-89AD-4B5D-94F1-AE348DD8BA0B}"/>
          </ac:spMkLst>
        </pc:spChg>
        <pc:picChg chg="add mod ord modCrop">
          <ac:chgData name="Till Poppels" userId="db94cf0133c98062" providerId="LiveId" clId="{70263EE7-C304-4DFB-AEA5-0B0AB84307A4}" dt="2021-02-24T16:28:34.904" v="5383" actId="167"/>
          <ac:picMkLst>
            <pc:docMk/>
            <pc:sldMk cId="4182960356" sldId="337"/>
            <ac:picMk id="4" creationId="{7BBC7060-73ED-49C9-A277-307C1F1FD1E2}"/>
          </ac:picMkLst>
        </pc:picChg>
        <pc:picChg chg="del">
          <ac:chgData name="Till Poppels" userId="db94cf0133c98062" providerId="LiveId" clId="{70263EE7-C304-4DFB-AEA5-0B0AB84307A4}" dt="2021-02-24T16:28:00.861" v="5377" actId="478"/>
          <ac:picMkLst>
            <pc:docMk/>
            <pc:sldMk cId="4182960356" sldId="337"/>
            <ac:picMk id="9" creationId="{31857D71-FB39-426B-B7C5-A1E077919027}"/>
          </ac:picMkLst>
        </pc:picChg>
        <pc:cxnChg chg="mod">
          <ac:chgData name="Till Poppels" userId="db94cf0133c98062" providerId="LiveId" clId="{70263EE7-C304-4DFB-AEA5-0B0AB84307A4}" dt="2021-02-24T16:29:05.759" v="5387" actId="1076"/>
          <ac:cxnSpMkLst>
            <pc:docMk/>
            <pc:sldMk cId="4182960356" sldId="337"/>
            <ac:cxnSpMk id="15" creationId="{709DF248-CFD6-46C5-AC73-0FCBEE8F0C2C}"/>
          </ac:cxnSpMkLst>
        </pc:cxnChg>
        <pc:cxnChg chg="add mod">
          <ac:chgData name="Till Poppels" userId="db94cf0133c98062" providerId="LiveId" clId="{70263EE7-C304-4DFB-AEA5-0B0AB84307A4}" dt="2021-02-24T17:52:05.834" v="5406" actId="14100"/>
          <ac:cxnSpMkLst>
            <pc:docMk/>
            <pc:sldMk cId="4182960356" sldId="337"/>
            <ac:cxnSpMk id="19" creationId="{8F8242B2-956C-4C43-88B9-F67913BB3896}"/>
          </ac:cxnSpMkLst>
        </pc:cxnChg>
        <pc:cxnChg chg="mod">
          <ac:chgData name="Till Poppels" userId="db94cf0133c98062" providerId="LiveId" clId="{70263EE7-C304-4DFB-AEA5-0B0AB84307A4}" dt="2021-02-24T17:48:54.087" v="5400" actId="14100"/>
          <ac:cxnSpMkLst>
            <pc:docMk/>
            <pc:sldMk cId="4182960356" sldId="337"/>
            <ac:cxnSpMk id="20" creationId="{D6A2A3DC-1F25-4F30-B6D8-3470A7920AB9}"/>
          </ac:cxnSpMkLst>
        </pc:cxnChg>
        <pc:cxnChg chg="del mod">
          <ac:chgData name="Till Poppels" userId="db94cf0133c98062" providerId="LiveId" clId="{70263EE7-C304-4DFB-AEA5-0B0AB84307A4}" dt="2021-02-24T17:51:55.531" v="5403" actId="478"/>
          <ac:cxnSpMkLst>
            <pc:docMk/>
            <pc:sldMk cId="4182960356" sldId="337"/>
            <ac:cxnSpMk id="23" creationId="{763BA32E-3556-4003-93A3-AE6D00A56EB9}"/>
          </ac:cxnSpMkLst>
        </pc:cxnChg>
      </pc:sldChg>
      <pc:sldChg chg="addSp delSp modSp add mod modTransition">
        <pc:chgData name="Till Poppels" userId="db94cf0133c98062" providerId="LiveId" clId="{70263EE7-C304-4DFB-AEA5-0B0AB84307A4}" dt="2021-02-24T18:38:42.086" v="5449" actId="20577"/>
        <pc:sldMkLst>
          <pc:docMk/>
          <pc:sldMk cId="4218800244" sldId="338"/>
        </pc:sldMkLst>
        <pc:spChg chg="del">
          <ac:chgData name="Till Poppels" userId="db94cf0133c98062" providerId="LiveId" clId="{70263EE7-C304-4DFB-AEA5-0B0AB84307A4}" dt="2021-02-24T18:37:16.474" v="5415" actId="478"/>
          <ac:spMkLst>
            <pc:docMk/>
            <pc:sldMk cId="4218800244" sldId="338"/>
            <ac:spMk id="12" creationId="{AAA84A1B-AA71-4CC3-8E70-E3EE74797725}"/>
          </ac:spMkLst>
        </pc:spChg>
        <pc:spChg chg="del">
          <ac:chgData name="Till Poppels" userId="db94cf0133c98062" providerId="LiveId" clId="{70263EE7-C304-4DFB-AEA5-0B0AB84307A4}" dt="2021-02-24T18:37:16.474" v="5415" actId="478"/>
          <ac:spMkLst>
            <pc:docMk/>
            <pc:sldMk cId="4218800244" sldId="338"/>
            <ac:spMk id="13" creationId="{F16CC591-9F77-4252-B511-76EE24054FC7}"/>
          </ac:spMkLst>
        </pc:spChg>
        <pc:spChg chg="del">
          <ac:chgData name="Till Poppels" userId="db94cf0133c98062" providerId="LiveId" clId="{70263EE7-C304-4DFB-AEA5-0B0AB84307A4}" dt="2021-02-24T18:37:16.474" v="5415" actId="478"/>
          <ac:spMkLst>
            <pc:docMk/>
            <pc:sldMk cId="4218800244" sldId="338"/>
            <ac:spMk id="22" creationId="{CE1E5DCC-4F3F-4CB8-BD00-B10FE4A6BE6D}"/>
          </ac:spMkLst>
        </pc:spChg>
        <pc:spChg chg="mod">
          <ac:chgData name="Till Poppels" userId="db94cf0133c98062" providerId="LiveId" clId="{70263EE7-C304-4DFB-AEA5-0B0AB84307A4}" dt="2021-02-24T18:38:42.086" v="5449" actId="20577"/>
          <ac:spMkLst>
            <pc:docMk/>
            <pc:sldMk cId="4218800244" sldId="338"/>
            <ac:spMk id="24" creationId="{690516C0-98D3-4830-803D-3648049DA7F4}"/>
          </ac:spMkLst>
        </pc:spChg>
        <pc:spChg chg="ord">
          <ac:chgData name="Till Poppels" userId="db94cf0133c98062" providerId="LiveId" clId="{70263EE7-C304-4DFB-AEA5-0B0AB84307A4}" dt="2021-02-24T18:37:07.241" v="5414" actId="167"/>
          <ac:spMkLst>
            <pc:docMk/>
            <pc:sldMk cId="4218800244" sldId="338"/>
            <ac:spMk id="815" creationId="{4B8287BC-89AD-4B5D-94F1-AE348DD8BA0B}"/>
          </ac:spMkLst>
        </pc:spChg>
        <pc:picChg chg="del">
          <ac:chgData name="Till Poppels" userId="db94cf0133c98062" providerId="LiveId" clId="{70263EE7-C304-4DFB-AEA5-0B0AB84307A4}" dt="2021-02-24T18:36:35.169" v="5409" actId="478"/>
          <ac:picMkLst>
            <pc:docMk/>
            <pc:sldMk cId="4218800244" sldId="338"/>
            <ac:picMk id="4" creationId="{7BBC7060-73ED-49C9-A277-307C1F1FD1E2}"/>
          </ac:picMkLst>
        </pc:picChg>
        <pc:picChg chg="add mod ord">
          <ac:chgData name="Till Poppels" userId="db94cf0133c98062" providerId="LiveId" clId="{70263EE7-C304-4DFB-AEA5-0B0AB84307A4}" dt="2021-02-24T18:37:23.355" v="5438" actId="1036"/>
          <ac:picMkLst>
            <pc:docMk/>
            <pc:sldMk cId="4218800244" sldId="338"/>
            <ac:picMk id="5" creationId="{3F146C4C-34ED-49A4-9FB6-47F7838FD4C8}"/>
          </ac:picMkLst>
        </pc:picChg>
        <pc:cxnChg chg="del">
          <ac:chgData name="Till Poppels" userId="db94cf0133c98062" providerId="LiveId" clId="{70263EE7-C304-4DFB-AEA5-0B0AB84307A4}" dt="2021-02-24T18:37:16.474" v="5415" actId="478"/>
          <ac:cxnSpMkLst>
            <pc:docMk/>
            <pc:sldMk cId="4218800244" sldId="338"/>
            <ac:cxnSpMk id="15" creationId="{709DF248-CFD6-46C5-AC73-0FCBEE8F0C2C}"/>
          </ac:cxnSpMkLst>
        </pc:cxnChg>
        <pc:cxnChg chg="del">
          <ac:chgData name="Till Poppels" userId="db94cf0133c98062" providerId="LiveId" clId="{70263EE7-C304-4DFB-AEA5-0B0AB84307A4}" dt="2021-02-24T18:37:16.474" v="5415" actId="478"/>
          <ac:cxnSpMkLst>
            <pc:docMk/>
            <pc:sldMk cId="4218800244" sldId="338"/>
            <ac:cxnSpMk id="19" creationId="{8F8242B2-956C-4C43-88B9-F67913BB3896}"/>
          </ac:cxnSpMkLst>
        </pc:cxnChg>
        <pc:cxnChg chg="del">
          <ac:chgData name="Till Poppels" userId="db94cf0133c98062" providerId="LiveId" clId="{70263EE7-C304-4DFB-AEA5-0B0AB84307A4}" dt="2021-02-24T18:37:16.474" v="5415" actId="478"/>
          <ac:cxnSpMkLst>
            <pc:docMk/>
            <pc:sldMk cId="4218800244" sldId="338"/>
            <ac:cxnSpMk id="20" creationId="{D6A2A3DC-1F25-4F30-B6D8-3470A7920AB9}"/>
          </ac:cxnSpMkLst>
        </pc:cxnChg>
      </pc:sldChg>
      <pc:sldChg chg="addSp delSp modSp add mod">
        <pc:chgData name="Till Poppels" userId="db94cf0133c98062" providerId="LiveId" clId="{70263EE7-C304-4DFB-AEA5-0B0AB84307A4}" dt="2021-02-24T18:41:29.194" v="5460" actId="1076"/>
        <pc:sldMkLst>
          <pc:docMk/>
          <pc:sldMk cId="1707671686" sldId="339"/>
        </pc:sldMkLst>
        <pc:spChg chg="mod">
          <ac:chgData name="Till Poppels" userId="db94cf0133c98062" providerId="LiveId" clId="{70263EE7-C304-4DFB-AEA5-0B0AB84307A4}" dt="2021-02-24T18:40:06.630" v="5454" actId="20577"/>
          <ac:spMkLst>
            <pc:docMk/>
            <pc:sldMk cId="1707671686" sldId="339"/>
            <ac:spMk id="24" creationId="{690516C0-98D3-4830-803D-3648049DA7F4}"/>
          </ac:spMkLst>
        </pc:spChg>
        <pc:picChg chg="add mod">
          <ac:chgData name="Till Poppels" userId="db94cf0133c98062" providerId="LiveId" clId="{70263EE7-C304-4DFB-AEA5-0B0AB84307A4}" dt="2021-02-24T18:41:29.194" v="5460" actId="1076"/>
          <ac:picMkLst>
            <pc:docMk/>
            <pc:sldMk cId="1707671686" sldId="339"/>
            <ac:picMk id="4" creationId="{73D4FF26-1230-4645-BF59-47DC18D14A2D}"/>
          </ac:picMkLst>
        </pc:picChg>
        <pc:picChg chg="del">
          <ac:chgData name="Till Poppels" userId="db94cf0133c98062" providerId="LiveId" clId="{70263EE7-C304-4DFB-AEA5-0B0AB84307A4}" dt="2021-02-24T18:40:11.771" v="5455" actId="478"/>
          <ac:picMkLst>
            <pc:docMk/>
            <pc:sldMk cId="1707671686" sldId="339"/>
            <ac:picMk id="5" creationId="{3F146C4C-34ED-49A4-9FB6-47F7838FD4C8}"/>
          </ac:picMkLst>
        </pc:picChg>
      </pc:sldChg>
      <pc:sldChg chg="addSp delSp modSp add mod">
        <pc:chgData name="Till Poppels" userId="db94cf0133c98062" providerId="LiveId" clId="{70263EE7-C304-4DFB-AEA5-0B0AB84307A4}" dt="2021-02-24T19:00:07.542" v="5495" actId="1076"/>
        <pc:sldMkLst>
          <pc:docMk/>
          <pc:sldMk cId="3480909559" sldId="340"/>
        </pc:sldMkLst>
        <pc:spChg chg="mod">
          <ac:chgData name="Till Poppels" userId="db94cf0133c98062" providerId="LiveId" clId="{70263EE7-C304-4DFB-AEA5-0B0AB84307A4}" dt="2021-02-24T19:00:07.542" v="5495" actId="1076"/>
          <ac:spMkLst>
            <pc:docMk/>
            <pc:sldMk cId="3480909559" sldId="340"/>
            <ac:spMk id="12" creationId="{AAA84A1B-AA71-4CC3-8E70-E3EE74797725}"/>
          </ac:spMkLst>
        </pc:spChg>
        <pc:spChg chg="mod">
          <ac:chgData name="Till Poppels" userId="db94cf0133c98062" providerId="LiveId" clId="{70263EE7-C304-4DFB-AEA5-0B0AB84307A4}" dt="2021-02-24T19:00:00.258" v="5493" actId="1076"/>
          <ac:spMkLst>
            <pc:docMk/>
            <pc:sldMk cId="3480909559" sldId="340"/>
            <ac:spMk id="13" creationId="{F16CC591-9F77-4252-B511-76EE24054FC7}"/>
          </ac:spMkLst>
        </pc:spChg>
        <pc:spChg chg="add mod">
          <ac:chgData name="Till Poppels" userId="db94cf0133c98062" providerId="LiveId" clId="{70263EE7-C304-4DFB-AEA5-0B0AB84307A4}" dt="2021-02-24T18:59:34.410" v="5488" actId="1076"/>
          <ac:spMkLst>
            <pc:docMk/>
            <pc:sldMk cId="3480909559" sldId="340"/>
            <ac:spMk id="14" creationId="{FB6DB4AD-BA1C-4388-BDBF-9F1AAC1BA6AF}"/>
          </ac:spMkLst>
        </pc:spChg>
        <pc:spChg chg="add mod">
          <ac:chgData name="Till Poppels" userId="db94cf0133c98062" providerId="LiveId" clId="{70263EE7-C304-4DFB-AEA5-0B0AB84307A4}" dt="2021-02-24T18:59:39.527" v="5489" actId="1076"/>
          <ac:spMkLst>
            <pc:docMk/>
            <pc:sldMk cId="3480909559" sldId="340"/>
            <ac:spMk id="16" creationId="{03C881F6-31D4-4EFB-A623-6597F4685447}"/>
          </ac:spMkLst>
        </pc:spChg>
        <pc:spChg chg="add mod">
          <ac:chgData name="Till Poppels" userId="db94cf0133c98062" providerId="LiveId" clId="{70263EE7-C304-4DFB-AEA5-0B0AB84307A4}" dt="2021-02-24T18:59:44.356" v="5490" actId="1076"/>
          <ac:spMkLst>
            <pc:docMk/>
            <pc:sldMk cId="3480909559" sldId="340"/>
            <ac:spMk id="21" creationId="{EE5ECC4D-9AA1-4C4D-B37E-74E47619CA46}"/>
          </ac:spMkLst>
        </pc:spChg>
        <pc:spChg chg="mod">
          <ac:chgData name="Till Poppels" userId="db94cf0133c98062" providerId="LiveId" clId="{70263EE7-C304-4DFB-AEA5-0B0AB84307A4}" dt="2021-02-24T19:00:03.895" v="5494" actId="1076"/>
          <ac:spMkLst>
            <pc:docMk/>
            <pc:sldMk cId="3480909559" sldId="340"/>
            <ac:spMk id="22" creationId="{CE1E5DCC-4F3F-4CB8-BD00-B10FE4A6BE6D}"/>
          </ac:spMkLst>
        </pc:spChg>
        <pc:spChg chg="ord">
          <ac:chgData name="Till Poppels" userId="db94cf0133c98062" providerId="LiveId" clId="{70263EE7-C304-4DFB-AEA5-0B0AB84307A4}" dt="2021-02-24T18:59:20.544" v="5484" actId="167"/>
          <ac:spMkLst>
            <pc:docMk/>
            <pc:sldMk cId="3480909559" sldId="340"/>
            <ac:spMk id="815" creationId="{4B8287BC-89AD-4B5D-94F1-AE348DD8BA0B}"/>
          </ac:spMkLst>
        </pc:spChg>
        <pc:picChg chg="del">
          <ac:chgData name="Till Poppels" userId="db94cf0133c98062" providerId="LiveId" clId="{70263EE7-C304-4DFB-AEA5-0B0AB84307A4}" dt="2021-02-24T18:58:37.949" v="5477" actId="478"/>
          <ac:picMkLst>
            <pc:docMk/>
            <pc:sldMk cId="3480909559" sldId="340"/>
            <ac:picMk id="4" creationId="{7BBC7060-73ED-49C9-A277-307C1F1FD1E2}"/>
          </ac:picMkLst>
        </pc:picChg>
        <pc:picChg chg="add mod ord">
          <ac:chgData name="Till Poppels" userId="db94cf0133c98062" providerId="LiveId" clId="{70263EE7-C304-4DFB-AEA5-0B0AB84307A4}" dt="2021-02-24T18:59:29.975" v="5487" actId="1076"/>
          <ac:picMkLst>
            <pc:docMk/>
            <pc:sldMk cId="3480909559" sldId="340"/>
            <ac:picMk id="5" creationId="{DF4D66D1-AC21-47D8-883A-3FB4B49BFA3A}"/>
          </ac:picMkLst>
        </pc:picChg>
        <pc:cxnChg chg="del">
          <ac:chgData name="Till Poppels" userId="db94cf0133c98062" providerId="LiveId" clId="{70263EE7-C304-4DFB-AEA5-0B0AB84307A4}" dt="2021-02-24T18:59:55.648" v="5492" actId="478"/>
          <ac:cxnSpMkLst>
            <pc:docMk/>
            <pc:sldMk cId="3480909559" sldId="340"/>
            <ac:cxnSpMk id="15" creationId="{709DF248-CFD6-46C5-AC73-0FCBEE8F0C2C}"/>
          </ac:cxnSpMkLst>
        </pc:cxnChg>
        <pc:cxnChg chg="add del mod">
          <ac:chgData name="Till Poppels" userId="db94cf0133c98062" providerId="LiveId" clId="{70263EE7-C304-4DFB-AEA5-0B0AB84307A4}" dt="2021-02-24T18:59:49.236" v="5491" actId="478"/>
          <ac:cxnSpMkLst>
            <pc:docMk/>
            <pc:sldMk cId="3480909559" sldId="340"/>
            <ac:cxnSpMk id="17" creationId="{05D0BC68-E2D9-433E-8816-24D6EF340070}"/>
          </ac:cxnSpMkLst>
        </pc:cxnChg>
        <pc:cxnChg chg="add del mod">
          <ac:chgData name="Till Poppels" userId="db94cf0133c98062" providerId="LiveId" clId="{70263EE7-C304-4DFB-AEA5-0B0AB84307A4}" dt="2021-02-24T18:59:49.236" v="5491" actId="478"/>
          <ac:cxnSpMkLst>
            <pc:docMk/>
            <pc:sldMk cId="3480909559" sldId="340"/>
            <ac:cxnSpMk id="18" creationId="{64316169-7D88-42A1-9461-0CFEAB81A814}"/>
          </ac:cxnSpMkLst>
        </pc:cxnChg>
        <pc:cxnChg chg="del">
          <ac:chgData name="Till Poppels" userId="db94cf0133c98062" providerId="LiveId" clId="{70263EE7-C304-4DFB-AEA5-0B0AB84307A4}" dt="2021-02-24T18:59:55.648" v="5492" actId="478"/>
          <ac:cxnSpMkLst>
            <pc:docMk/>
            <pc:sldMk cId="3480909559" sldId="340"/>
            <ac:cxnSpMk id="19" creationId="{8F8242B2-956C-4C43-88B9-F67913BB3896}"/>
          </ac:cxnSpMkLst>
        </pc:cxnChg>
        <pc:cxnChg chg="del">
          <ac:chgData name="Till Poppels" userId="db94cf0133c98062" providerId="LiveId" clId="{70263EE7-C304-4DFB-AEA5-0B0AB84307A4}" dt="2021-02-24T18:59:55.648" v="5492" actId="478"/>
          <ac:cxnSpMkLst>
            <pc:docMk/>
            <pc:sldMk cId="3480909559" sldId="340"/>
            <ac:cxnSpMk id="20" creationId="{D6A2A3DC-1F25-4F30-B6D8-3470A7920AB9}"/>
          </ac:cxnSpMkLst>
        </pc:cxnChg>
        <pc:cxnChg chg="add del mod">
          <ac:chgData name="Till Poppels" userId="db94cf0133c98062" providerId="LiveId" clId="{70263EE7-C304-4DFB-AEA5-0B0AB84307A4}" dt="2021-02-24T18:59:49.236" v="5491" actId="478"/>
          <ac:cxnSpMkLst>
            <pc:docMk/>
            <pc:sldMk cId="3480909559" sldId="340"/>
            <ac:cxnSpMk id="23" creationId="{E065564A-0B77-4606-A78F-FA3D2B749058}"/>
          </ac:cxnSpMkLst>
        </pc:cxnChg>
      </pc:sldChg>
      <pc:sldChg chg="addSp delSp modSp add mod">
        <pc:chgData name="Till Poppels" userId="db94cf0133c98062" providerId="LiveId" clId="{70263EE7-C304-4DFB-AEA5-0B0AB84307A4}" dt="2021-02-24T19:54:22.879" v="5920" actId="1035"/>
        <pc:sldMkLst>
          <pc:docMk/>
          <pc:sldMk cId="1240851421" sldId="341"/>
        </pc:sldMkLst>
        <pc:spChg chg="mod">
          <ac:chgData name="Till Poppels" userId="db94cf0133c98062" providerId="LiveId" clId="{70263EE7-C304-4DFB-AEA5-0B0AB84307A4}" dt="2021-02-24T19:45:50.522" v="5706" actId="20577"/>
          <ac:spMkLst>
            <pc:docMk/>
            <pc:sldMk cId="1240851421" sldId="341"/>
            <ac:spMk id="2" creationId="{12B8D75D-BD3E-47E7-8B40-3E568DED247E}"/>
          </ac:spMkLst>
        </pc:spChg>
        <pc:spChg chg="mod">
          <ac:chgData name="Till Poppels" userId="db94cf0133c98062" providerId="LiveId" clId="{70263EE7-C304-4DFB-AEA5-0B0AB84307A4}" dt="2021-02-24T19:54:22.879" v="5920" actId="1035"/>
          <ac:spMkLst>
            <pc:docMk/>
            <pc:sldMk cId="1240851421" sldId="341"/>
            <ac:spMk id="10" creationId="{BB0C0FEC-6026-457F-9765-D2B39AF8B0FD}"/>
          </ac:spMkLst>
        </pc:spChg>
        <pc:spChg chg="add mod">
          <ac:chgData name="Till Poppels" userId="db94cf0133c98062" providerId="LiveId" clId="{70263EE7-C304-4DFB-AEA5-0B0AB84307A4}" dt="2021-02-24T19:54:22.879" v="5920" actId="1035"/>
          <ac:spMkLst>
            <pc:docMk/>
            <pc:sldMk cId="1240851421" sldId="341"/>
            <ac:spMk id="11" creationId="{1387367B-2604-4CA5-95CA-74EAB02581D3}"/>
          </ac:spMkLst>
        </pc:spChg>
        <pc:spChg chg="mod">
          <ac:chgData name="Till Poppels" userId="db94cf0133c98062" providerId="LiveId" clId="{70263EE7-C304-4DFB-AEA5-0B0AB84307A4}" dt="2021-02-24T19:54:22.879" v="5920" actId="1035"/>
          <ac:spMkLst>
            <pc:docMk/>
            <pc:sldMk cId="1240851421" sldId="341"/>
            <ac:spMk id="12" creationId="{906291A9-342B-4683-82B8-9F94520D8753}"/>
          </ac:spMkLst>
        </pc:spChg>
        <pc:spChg chg="del">
          <ac:chgData name="Till Poppels" userId="db94cf0133c98062" providerId="LiveId" clId="{70263EE7-C304-4DFB-AEA5-0B0AB84307A4}" dt="2021-02-24T19:41:56.531" v="5554" actId="478"/>
          <ac:spMkLst>
            <pc:docMk/>
            <pc:sldMk cId="1240851421" sldId="341"/>
            <ac:spMk id="13" creationId="{D501D605-A505-496D-BA70-D2FD83AB4128}"/>
          </ac:spMkLst>
        </pc:spChg>
        <pc:spChg chg="del">
          <ac:chgData name="Till Poppels" userId="db94cf0133c98062" providerId="LiveId" clId="{70263EE7-C304-4DFB-AEA5-0B0AB84307A4}" dt="2021-02-24T19:41:56.531" v="5554" actId="478"/>
          <ac:spMkLst>
            <pc:docMk/>
            <pc:sldMk cId="1240851421" sldId="341"/>
            <ac:spMk id="14" creationId="{DFF684A5-524B-46EB-A17C-F1991C165AD5}"/>
          </ac:spMkLst>
        </pc:spChg>
        <pc:spChg chg="del">
          <ac:chgData name="Till Poppels" userId="db94cf0133c98062" providerId="LiveId" clId="{70263EE7-C304-4DFB-AEA5-0B0AB84307A4}" dt="2021-02-24T19:41:56.531" v="5554" actId="478"/>
          <ac:spMkLst>
            <pc:docMk/>
            <pc:sldMk cId="1240851421" sldId="341"/>
            <ac:spMk id="15" creationId="{BB41AD21-776E-43D5-8F44-DD78323E09AD}"/>
          </ac:spMkLst>
        </pc:spChg>
        <pc:spChg chg="del">
          <ac:chgData name="Till Poppels" userId="db94cf0133c98062" providerId="LiveId" clId="{70263EE7-C304-4DFB-AEA5-0B0AB84307A4}" dt="2021-02-24T19:41:56.531" v="5554" actId="478"/>
          <ac:spMkLst>
            <pc:docMk/>
            <pc:sldMk cId="1240851421" sldId="341"/>
            <ac:spMk id="16" creationId="{A773C62E-2849-4AE5-BB03-D49177ED61D2}"/>
          </ac:spMkLst>
        </pc:spChg>
        <pc:spChg chg="add mod">
          <ac:chgData name="Till Poppels" userId="db94cf0133c98062" providerId="LiveId" clId="{70263EE7-C304-4DFB-AEA5-0B0AB84307A4}" dt="2021-02-24T19:54:22.879" v="5920" actId="1035"/>
          <ac:spMkLst>
            <pc:docMk/>
            <pc:sldMk cId="1240851421" sldId="341"/>
            <ac:spMk id="17" creationId="{D1B00C9E-CA92-4678-87FE-67328BABD8DF}"/>
          </ac:spMkLst>
        </pc:spChg>
        <pc:spChg chg="add mod">
          <ac:chgData name="Till Poppels" userId="db94cf0133c98062" providerId="LiveId" clId="{70263EE7-C304-4DFB-AEA5-0B0AB84307A4}" dt="2021-02-24T19:54:22.879" v="5920" actId="1035"/>
          <ac:spMkLst>
            <pc:docMk/>
            <pc:sldMk cId="1240851421" sldId="341"/>
            <ac:spMk id="18" creationId="{BCDAAB56-6C28-4AB4-9327-F5D228DA2C89}"/>
          </ac:spMkLst>
        </pc:spChg>
        <pc:spChg chg="add mod">
          <ac:chgData name="Till Poppels" userId="db94cf0133c98062" providerId="LiveId" clId="{70263EE7-C304-4DFB-AEA5-0B0AB84307A4}" dt="2021-02-24T19:54:22.879" v="5920" actId="1035"/>
          <ac:spMkLst>
            <pc:docMk/>
            <pc:sldMk cId="1240851421" sldId="341"/>
            <ac:spMk id="19" creationId="{C8B08206-E70B-4FC5-844A-663AB8F82081}"/>
          </ac:spMkLst>
        </pc:spChg>
        <pc:cxnChg chg="mod">
          <ac:chgData name="Till Poppels" userId="db94cf0133c98062" providerId="LiveId" clId="{70263EE7-C304-4DFB-AEA5-0B0AB84307A4}" dt="2021-02-24T19:54:22.879" v="5920" actId="1035"/>
          <ac:cxnSpMkLst>
            <pc:docMk/>
            <pc:sldMk cId="1240851421" sldId="341"/>
            <ac:cxnSpMk id="9" creationId="{6F7E70F0-D41B-49E4-9FAD-B75323F9DEB5}"/>
          </ac:cxnSpMkLst>
        </pc:cxnChg>
        <pc:cxnChg chg="add mod">
          <ac:chgData name="Till Poppels" userId="db94cf0133c98062" providerId="LiveId" clId="{70263EE7-C304-4DFB-AEA5-0B0AB84307A4}" dt="2021-02-24T19:54:22.879" v="5920" actId="1035"/>
          <ac:cxnSpMkLst>
            <pc:docMk/>
            <pc:sldMk cId="1240851421" sldId="341"/>
            <ac:cxnSpMk id="20" creationId="{2F7BC6A7-75C1-4166-A692-EF9F2C8F700C}"/>
          </ac:cxnSpMkLst>
        </pc:cxnChg>
        <pc:cxnChg chg="add mod">
          <ac:chgData name="Till Poppels" userId="db94cf0133c98062" providerId="LiveId" clId="{70263EE7-C304-4DFB-AEA5-0B0AB84307A4}" dt="2021-02-24T19:54:22.879" v="5920" actId="1035"/>
          <ac:cxnSpMkLst>
            <pc:docMk/>
            <pc:sldMk cId="1240851421" sldId="341"/>
            <ac:cxnSpMk id="21" creationId="{51605956-60B5-42D2-89BE-A69F03631229}"/>
          </ac:cxnSpMkLst>
        </pc:cxnChg>
        <pc:cxnChg chg="add mod">
          <ac:chgData name="Till Poppels" userId="db94cf0133c98062" providerId="LiveId" clId="{70263EE7-C304-4DFB-AEA5-0B0AB84307A4}" dt="2021-02-24T19:54:22.879" v="5920" actId="1035"/>
          <ac:cxnSpMkLst>
            <pc:docMk/>
            <pc:sldMk cId="1240851421" sldId="341"/>
            <ac:cxnSpMk id="22" creationId="{676B3759-F739-4BDF-BB45-1192B61B3B4A}"/>
          </ac:cxnSpMkLst>
        </pc:cxnChg>
        <pc:cxnChg chg="add mod">
          <ac:chgData name="Till Poppels" userId="db94cf0133c98062" providerId="LiveId" clId="{70263EE7-C304-4DFB-AEA5-0B0AB84307A4}" dt="2021-02-24T19:54:22.879" v="5920" actId="1035"/>
          <ac:cxnSpMkLst>
            <pc:docMk/>
            <pc:sldMk cId="1240851421" sldId="341"/>
            <ac:cxnSpMk id="25" creationId="{07543377-303F-43BC-936E-F61E65EC0913}"/>
          </ac:cxnSpMkLst>
        </pc:cxnChg>
        <pc:cxnChg chg="add mod">
          <ac:chgData name="Till Poppels" userId="db94cf0133c98062" providerId="LiveId" clId="{70263EE7-C304-4DFB-AEA5-0B0AB84307A4}" dt="2021-02-24T19:54:22.879" v="5920" actId="1035"/>
          <ac:cxnSpMkLst>
            <pc:docMk/>
            <pc:sldMk cId="1240851421" sldId="341"/>
            <ac:cxnSpMk id="28" creationId="{385D9646-902B-4FB5-8756-3C02DFC8749C}"/>
          </ac:cxnSpMkLst>
        </pc:cxnChg>
      </pc:sldChg>
      <pc:sldChg chg="addSp delSp modSp add mod">
        <pc:chgData name="Till Poppels" userId="db94cf0133c98062" providerId="LiveId" clId="{70263EE7-C304-4DFB-AEA5-0B0AB84307A4}" dt="2021-02-25T00:10:44.014" v="6307" actId="167"/>
        <pc:sldMkLst>
          <pc:docMk/>
          <pc:sldMk cId="2370409304" sldId="342"/>
        </pc:sldMkLst>
        <pc:spChg chg="mod">
          <ac:chgData name="Till Poppels" userId="db94cf0133c98062" providerId="LiveId" clId="{70263EE7-C304-4DFB-AEA5-0B0AB84307A4}" dt="2021-02-25T00:09:51.154" v="6300" actId="20577"/>
          <ac:spMkLst>
            <pc:docMk/>
            <pc:sldMk cId="2370409304" sldId="342"/>
            <ac:spMk id="2" creationId="{12B8D75D-BD3E-47E7-8B40-3E568DED247E}"/>
          </ac:spMkLst>
        </pc:spChg>
        <pc:spChg chg="mod">
          <ac:chgData name="Till Poppels" userId="db94cf0133c98062" providerId="LiveId" clId="{70263EE7-C304-4DFB-AEA5-0B0AB84307A4}" dt="2021-02-24T19:53:27.723" v="5905"/>
          <ac:spMkLst>
            <pc:docMk/>
            <pc:sldMk cId="2370409304" sldId="342"/>
            <ac:spMk id="10" creationId="{BB0C0FEC-6026-457F-9765-D2B39AF8B0FD}"/>
          </ac:spMkLst>
        </pc:spChg>
        <pc:spChg chg="del">
          <ac:chgData name="Till Poppels" userId="db94cf0133c98062" providerId="LiveId" clId="{70263EE7-C304-4DFB-AEA5-0B0AB84307A4}" dt="2021-02-24T19:53:39.805" v="5907" actId="478"/>
          <ac:spMkLst>
            <pc:docMk/>
            <pc:sldMk cId="2370409304" sldId="342"/>
            <ac:spMk id="11" creationId="{1387367B-2604-4CA5-95CA-74EAB02581D3}"/>
          </ac:spMkLst>
        </pc:spChg>
        <pc:spChg chg="mod">
          <ac:chgData name="Till Poppels" userId="db94cf0133c98062" providerId="LiveId" clId="{70263EE7-C304-4DFB-AEA5-0B0AB84307A4}" dt="2021-02-24T19:53:36.021" v="5906"/>
          <ac:spMkLst>
            <pc:docMk/>
            <pc:sldMk cId="2370409304" sldId="342"/>
            <ac:spMk id="12" creationId="{906291A9-342B-4683-82B8-9F94520D8753}"/>
          </ac:spMkLst>
        </pc:spChg>
        <pc:spChg chg="del">
          <ac:chgData name="Till Poppels" userId="db94cf0133c98062" providerId="LiveId" clId="{70263EE7-C304-4DFB-AEA5-0B0AB84307A4}" dt="2021-02-24T19:53:39.805" v="5907" actId="478"/>
          <ac:spMkLst>
            <pc:docMk/>
            <pc:sldMk cId="2370409304" sldId="342"/>
            <ac:spMk id="17" creationId="{D1B00C9E-CA92-4678-87FE-67328BABD8DF}"/>
          </ac:spMkLst>
        </pc:spChg>
        <pc:spChg chg="del">
          <ac:chgData name="Till Poppels" userId="db94cf0133c98062" providerId="LiveId" clId="{70263EE7-C304-4DFB-AEA5-0B0AB84307A4}" dt="2021-02-24T19:53:39.805" v="5907" actId="478"/>
          <ac:spMkLst>
            <pc:docMk/>
            <pc:sldMk cId="2370409304" sldId="342"/>
            <ac:spMk id="18" creationId="{BCDAAB56-6C28-4AB4-9327-F5D228DA2C89}"/>
          </ac:spMkLst>
        </pc:spChg>
        <pc:spChg chg="del">
          <ac:chgData name="Till Poppels" userId="db94cf0133c98062" providerId="LiveId" clId="{70263EE7-C304-4DFB-AEA5-0B0AB84307A4}" dt="2021-02-24T19:53:39.805" v="5907" actId="478"/>
          <ac:spMkLst>
            <pc:docMk/>
            <pc:sldMk cId="2370409304" sldId="342"/>
            <ac:spMk id="19" creationId="{C8B08206-E70B-4FC5-844A-663AB8F82081}"/>
          </ac:spMkLst>
        </pc:spChg>
        <pc:spChg chg="add mod ord">
          <ac:chgData name="Till Poppels" userId="db94cf0133c98062" providerId="LiveId" clId="{70263EE7-C304-4DFB-AEA5-0B0AB84307A4}" dt="2021-02-25T00:10:44.014" v="6307" actId="167"/>
          <ac:spMkLst>
            <pc:docMk/>
            <pc:sldMk cId="2370409304" sldId="342"/>
            <ac:spMk id="26" creationId="{2577A9DD-AB56-4E99-87C6-A5A6305623A7}"/>
          </ac:spMkLst>
        </pc:spChg>
        <pc:picChg chg="add mod">
          <ac:chgData name="Till Poppels" userId="db94cf0133c98062" providerId="LiveId" clId="{70263EE7-C304-4DFB-AEA5-0B0AB84307A4}" dt="2021-02-25T00:10:16.166" v="6303" actId="1076"/>
          <ac:picMkLst>
            <pc:docMk/>
            <pc:sldMk cId="2370409304" sldId="342"/>
            <ac:picMk id="6" creationId="{6A96CA7D-4C61-4FA7-8887-7F3B41CAC97F}"/>
          </ac:picMkLst>
        </pc:picChg>
        <pc:cxnChg chg="add mod">
          <ac:chgData name="Till Poppels" userId="db94cf0133c98062" providerId="LiveId" clId="{70263EE7-C304-4DFB-AEA5-0B0AB84307A4}" dt="2021-02-24T19:53:43.758" v="5909" actId="571"/>
          <ac:cxnSpMkLst>
            <pc:docMk/>
            <pc:sldMk cId="2370409304" sldId="342"/>
            <ac:cxnSpMk id="16" creationId="{E931A6E3-4994-49EE-8995-D9B04B91C1C5}"/>
          </ac:cxnSpMkLst>
        </pc:cxnChg>
        <pc:cxnChg chg="del mod">
          <ac:chgData name="Till Poppels" userId="db94cf0133c98062" providerId="LiveId" clId="{70263EE7-C304-4DFB-AEA5-0B0AB84307A4}" dt="2021-02-24T19:53:46.773" v="5910" actId="478"/>
          <ac:cxnSpMkLst>
            <pc:docMk/>
            <pc:sldMk cId="2370409304" sldId="342"/>
            <ac:cxnSpMk id="21" creationId="{51605956-60B5-42D2-89BE-A69F03631229}"/>
          </ac:cxnSpMkLst>
        </pc:cxnChg>
        <pc:cxnChg chg="del mod">
          <ac:chgData name="Till Poppels" userId="db94cf0133c98062" providerId="LiveId" clId="{70263EE7-C304-4DFB-AEA5-0B0AB84307A4}" dt="2021-02-24T19:53:46.773" v="5910" actId="478"/>
          <ac:cxnSpMkLst>
            <pc:docMk/>
            <pc:sldMk cId="2370409304" sldId="342"/>
            <ac:cxnSpMk id="22" creationId="{676B3759-F739-4BDF-BB45-1192B61B3B4A}"/>
          </ac:cxnSpMkLst>
        </pc:cxnChg>
        <pc:cxnChg chg="add mod">
          <ac:chgData name="Till Poppels" userId="db94cf0133c98062" providerId="LiveId" clId="{70263EE7-C304-4DFB-AEA5-0B0AB84307A4}" dt="2021-02-24T19:53:43.758" v="5909" actId="571"/>
          <ac:cxnSpMkLst>
            <pc:docMk/>
            <pc:sldMk cId="2370409304" sldId="342"/>
            <ac:cxnSpMk id="23" creationId="{AE087561-EB36-4E33-831E-4E8A123A6E89}"/>
          </ac:cxnSpMkLst>
        </pc:cxnChg>
        <pc:cxnChg chg="add mod">
          <ac:chgData name="Till Poppels" userId="db94cf0133c98062" providerId="LiveId" clId="{70263EE7-C304-4DFB-AEA5-0B0AB84307A4}" dt="2021-02-24T19:53:43.758" v="5909" actId="571"/>
          <ac:cxnSpMkLst>
            <pc:docMk/>
            <pc:sldMk cId="2370409304" sldId="342"/>
            <ac:cxnSpMk id="24" creationId="{07E0F63C-0D19-4A37-B981-C2D1763C2DF1}"/>
          </ac:cxnSpMkLst>
        </pc:cxnChg>
        <pc:cxnChg chg="del mod">
          <ac:chgData name="Till Poppels" userId="db94cf0133c98062" providerId="LiveId" clId="{70263EE7-C304-4DFB-AEA5-0B0AB84307A4}" dt="2021-02-24T19:53:46.773" v="5910" actId="478"/>
          <ac:cxnSpMkLst>
            <pc:docMk/>
            <pc:sldMk cId="2370409304" sldId="342"/>
            <ac:cxnSpMk id="25" creationId="{07543377-303F-43BC-936E-F61E65EC0913}"/>
          </ac:cxnSpMkLst>
        </pc:cxnChg>
        <pc:cxnChg chg="del mod">
          <ac:chgData name="Till Poppels" userId="db94cf0133c98062" providerId="LiveId" clId="{70263EE7-C304-4DFB-AEA5-0B0AB84307A4}" dt="2021-02-24T19:53:46.773" v="5910" actId="478"/>
          <ac:cxnSpMkLst>
            <pc:docMk/>
            <pc:sldMk cId="2370409304" sldId="342"/>
            <ac:cxnSpMk id="28" creationId="{385D9646-902B-4FB5-8756-3C02DFC8749C}"/>
          </ac:cxnSpMkLst>
        </pc:cxnChg>
      </pc:sldChg>
      <pc:sldChg chg="addSp delSp modSp new mod">
        <pc:chgData name="Till Poppels" userId="db94cf0133c98062" providerId="LiveId" clId="{70263EE7-C304-4DFB-AEA5-0B0AB84307A4}" dt="2021-02-25T10:33:47.376" v="6411" actId="1038"/>
        <pc:sldMkLst>
          <pc:docMk/>
          <pc:sldMk cId="2156471534" sldId="343"/>
        </pc:sldMkLst>
        <pc:spChg chg="mod">
          <ac:chgData name="Till Poppels" userId="db94cf0133c98062" providerId="LiveId" clId="{70263EE7-C304-4DFB-AEA5-0B0AB84307A4}" dt="2021-02-24T20:06:32.947" v="6035" actId="1035"/>
          <ac:spMkLst>
            <pc:docMk/>
            <pc:sldMk cId="2156471534" sldId="343"/>
            <ac:spMk id="2" creationId="{41349F40-82AE-4D81-9D77-17F09F8B7008}"/>
          </ac:spMkLst>
        </pc:spChg>
        <pc:spChg chg="add mod">
          <ac:chgData name="Till Poppels" userId="db94cf0133c98062" providerId="LiveId" clId="{70263EE7-C304-4DFB-AEA5-0B0AB84307A4}" dt="2021-02-25T10:33:37.385" v="6396" actId="1038"/>
          <ac:spMkLst>
            <pc:docMk/>
            <pc:sldMk cId="2156471534" sldId="343"/>
            <ac:spMk id="8" creationId="{64C40C71-0892-452A-9FC4-CDE2AF41569E}"/>
          </ac:spMkLst>
        </pc:spChg>
        <pc:spChg chg="add mod">
          <ac:chgData name="Till Poppels" userId="db94cf0133c98062" providerId="LiveId" clId="{70263EE7-C304-4DFB-AEA5-0B0AB84307A4}" dt="2021-02-25T10:33:37.385" v="6396" actId="1038"/>
          <ac:spMkLst>
            <pc:docMk/>
            <pc:sldMk cId="2156471534" sldId="343"/>
            <ac:spMk id="9" creationId="{B7D222F9-8A6C-435B-A425-B9ADB5068225}"/>
          </ac:spMkLst>
        </pc:spChg>
        <pc:spChg chg="add mod">
          <ac:chgData name="Till Poppels" userId="db94cf0133c98062" providerId="LiveId" clId="{70263EE7-C304-4DFB-AEA5-0B0AB84307A4}" dt="2021-02-25T10:33:37.385" v="6396" actId="1038"/>
          <ac:spMkLst>
            <pc:docMk/>
            <pc:sldMk cId="2156471534" sldId="343"/>
            <ac:spMk id="10" creationId="{6F897E29-CEB9-4CBB-A035-E28630B591A1}"/>
          </ac:spMkLst>
        </pc:spChg>
        <pc:spChg chg="add mod">
          <ac:chgData name="Till Poppels" userId="db94cf0133c98062" providerId="LiveId" clId="{70263EE7-C304-4DFB-AEA5-0B0AB84307A4}" dt="2021-02-25T10:33:47.376" v="6411" actId="1038"/>
          <ac:spMkLst>
            <pc:docMk/>
            <pc:sldMk cId="2156471534" sldId="343"/>
            <ac:spMk id="11" creationId="{30FC1EA5-0367-45F0-AF7C-0F48E4F8619C}"/>
          </ac:spMkLst>
        </pc:spChg>
        <pc:spChg chg="add del mod">
          <ac:chgData name="Till Poppels" userId="db94cf0133c98062" providerId="LiveId" clId="{70263EE7-C304-4DFB-AEA5-0B0AB84307A4}" dt="2021-02-25T10:33:15.997" v="6309" actId="478"/>
          <ac:spMkLst>
            <pc:docMk/>
            <pc:sldMk cId="2156471534" sldId="343"/>
            <ac:spMk id="12" creationId="{757BC3A2-315E-4CF3-955B-8664395AF458}"/>
          </ac:spMkLst>
        </pc:spChg>
        <pc:picChg chg="add mod">
          <ac:chgData name="Till Poppels" userId="db94cf0133c98062" providerId="LiveId" clId="{70263EE7-C304-4DFB-AEA5-0B0AB84307A4}" dt="2021-02-25T10:33:37.385" v="6396" actId="1038"/>
          <ac:picMkLst>
            <pc:docMk/>
            <pc:sldMk cId="2156471534" sldId="343"/>
            <ac:picMk id="3" creationId="{BF4B59D7-4C4F-4464-81B8-0E06CC8C6D05}"/>
          </ac:picMkLst>
        </pc:picChg>
        <pc:picChg chg="add mod">
          <ac:chgData name="Till Poppels" userId="db94cf0133c98062" providerId="LiveId" clId="{70263EE7-C304-4DFB-AEA5-0B0AB84307A4}" dt="2021-02-25T10:33:37.385" v="6396" actId="1038"/>
          <ac:picMkLst>
            <pc:docMk/>
            <pc:sldMk cId="2156471534" sldId="343"/>
            <ac:picMk id="4" creationId="{FF12B1AA-A222-4D82-B041-E4CC52177E2B}"/>
          </ac:picMkLst>
        </pc:picChg>
        <pc:picChg chg="add mod">
          <ac:chgData name="Till Poppels" userId="db94cf0133c98062" providerId="LiveId" clId="{70263EE7-C304-4DFB-AEA5-0B0AB84307A4}" dt="2021-02-25T10:33:37.385" v="6396" actId="1038"/>
          <ac:picMkLst>
            <pc:docMk/>
            <pc:sldMk cId="2156471534" sldId="343"/>
            <ac:picMk id="5" creationId="{289F1010-8F6D-4174-85DD-89D34536CDF9}"/>
          </ac:picMkLst>
        </pc:picChg>
        <pc:picChg chg="add mod">
          <ac:chgData name="Till Poppels" userId="db94cf0133c98062" providerId="LiveId" clId="{70263EE7-C304-4DFB-AEA5-0B0AB84307A4}" dt="2021-02-25T10:33:37.385" v="6396" actId="1038"/>
          <ac:picMkLst>
            <pc:docMk/>
            <pc:sldMk cId="2156471534" sldId="343"/>
            <ac:picMk id="6" creationId="{86EA2DF6-5F29-4F94-99C1-25F3214C0F13}"/>
          </ac:picMkLst>
        </pc:picChg>
        <pc:picChg chg="add del mod">
          <ac:chgData name="Till Poppels" userId="db94cf0133c98062" providerId="LiveId" clId="{70263EE7-C304-4DFB-AEA5-0B0AB84307A4}" dt="2021-02-25T10:33:13.351" v="6308" actId="478"/>
          <ac:picMkLst>
            <pc:docMk/>
            <pc:sldMk cId="2156471534" sldId="343"/>
            <ac:picMk id="7" creationId="{9372B399-5509-4851-81C7-B7C1F14AC14D}"/>
          </ac:picMkLst>
        </pc:picChg>
      </pc:sldChg>
      <pc:sldChg chg="add">
        <pc:chgData name="Till Poppels" userId="db94cf0133c98062" providerId="LiveId" clId="{70263EE7-C304-4DFB-AEA5-0B0AB84307A4}" dt="2021-02-24T19:58:59.369" v="5938"/>
        <pc:sldMkLst>
          <pc:docMk/>
          <pc:sldMk cId="751529331" sldId="344"/>
        </pc:sldMkLst>
      </pc:sldChg>
      <pc:sldChg chg="addSp modSp add mod">
        <pc:chgData name="Till Poppels" userId="db94cf0133c98062" providerId="LiveId" clId="{70263EE7-C304-4DFB-AEA5-0B0AB84307A4}" dt="2021-02-24T20:04:12.583" v="6003" actId="14100"/>
        <pc:sldMkLst>
          <pc:docMk/>
          <pc:sldMk cId="2088866250" sldId="345"/>
        </pc:sldMkLst>
        <pc:spChg chg="mod">
          <ac:chgData name="Till Poppels" userId="db94cf0133c98062" providerId="LiveId" clId="{70263EE7-C304-4DFB-AEA5-0B0AB84307A4}" dt="2021-02-24T20:04:12.583" v="6003" actId="14100"/>
          <ac:spMkLst>
            <pc:docMk/>
            <pc:sldMk cId="2088866250" sldId="345"/>
            <ac:spMk id="2" creationId="{96E315B3-019D-4009-98CB-AC4B704BF9BF}"/>
          </ac:spMkLst>
        </pc:spChg>
        <pc:spChg chg="add mod">
          <ac:chgData name="Till Poppels" userId="db94cf0133c98062" providerId="LiveId" clId="{70263EE7-C304-4DFB-AEA5-0B0AB84307A4}" dt="2021-02-24T20:00:48.952" v="5958" actId="164"/>
          <ac:spMkLst>
            <pc:docMk/>
            <pc:sldMk cId="2088866250" sldId="345"/>
            <ac:spMk id="4" creationId="{30F28B95-1212-438A-9752-7310E2501C45}"/>
          </ac:spMkLst>
        </pc:spChg>
        <pc:spChg chg="add mod">
          <ac:chgData name="Till Poppels" userId="db94cf0133c98062" providerId="LiveId" clId="{70263EE7-C304-4DFB-AEA5-0B0AB84307A4}" dt="2021-02-24T20:00:48.952" v="5958" actId="164"/>
          <ac:spMkLst>
            <pc:docMk/>
            <pc:sldMk cId="2088866250" sldId="345"/>
            <ac:spMk id="6" creationId="{331E4802-821C-4949-BBDC-6B6311D911A9}"/>
          </ac:spMkLst>
        </pc:spChg>
        <pc:spChg chg="add mod">
          <ac:chgData name="Till Poppels" userId="db94cf0133c98062" providerId="LiveId" clId="{70263EE7-C304-4DFB-AEA5-0B0AB84307A4}" dt="2021-02-24T20:00:48.952" v="5958" actId="164"/>
          <ac:spMkLst>
            <pc:docMk/>
            <pc:sldMk cId="2088866250" sldId="345"/>
            <ac:spMk id="7" creationId="{9C809BC4-33A7-4546-B338-1336ACE60BD5}"/>
          </ac:spMkLst>
        </pc:spChg>
        <pc:spChg chg="add mod">
          <ac:chgData name="Till Poppels" userId="db94cf0133c98062" providerId="LiveId" clId="{70263EE7-C304-4DFB-AEA5-0B0AB84307A4}" dt="2021-02-24T20:00:48.952" v="5958" actId="164"/>
          <ac:spMkLst>
            <pc:docMk/>
            <pc:sldMk cId="2088866250" sldId="345"/>
            <ac:spMk id="8" creationId="{EDEDF366-7567-42B5-9845-37F45E06D96F}"/>
          </ac:spMkLst>
        </pc:spChg>
        <pc:spChg chg="add mod">
          <ac:chgData name="Till Poppels" userId="db94cf0133c98062" providerId="LiveId" clId="{70263EE7-C304-4DFB-AEA5-0B0AB84307A4}" dt="2021-02-24T20:00:48.952" v="5958" actId="164"/>
          <ac:spMkLst>
            <pc:docMk/>
            <pc:sldMk cId="2088866250" sldId="345"/>
            <ac:spMk id="9" creationId="{2DB76BFD-662F-4BA5-A24B-BCBE6C43B467}"/>
          </ac:spMkLst>
        </pc:spChg>
        <pc:spChg chg="add mod">
          <ac:chgData name="Till Poppels" userId="db94cf0133c98062" providerId="LiveId" clId="{70263EE7-C304-4DFB-AEA5-0B0AB84307A4}" dt="2021-02-24T20:02:58.335" v="5979" actId="1076"/>
          <ac:spMkLst>
            <pc:docMk/>
            <pc:sldMk cId="2088866250" sldId="345"/>
            <ac:spMk id="11" creationId="{E3ADA2EB-371C-42C5-A8C7-E03703133A6C}"/>
          </ac:spMkLst>
        </pc:spChg>
        <pc:spChg chg="add mod ord">
          <ac:chgData name="Till Poppels" userId="db94cf0133c98062" providerId="LiveId" clId="{70263EE7-C304-4DFB-AEA5-0B0AB84307A4}" dt="2021-02-24T20:03:46.606" v="5987" actId="167"/>
          <ac:spMkLst>
            <pc:docMk/>
            <pc:sldMk cId="2088866250" sldId="345"/>
            <ac:spMk id="13" creationId="{15CB0B99-2333-4319-9096-B79010CD920A}"/>
          </ac:spMkLst>
        </pc:spChg>
        <pc:grpChg chg="add mod">
          <ac:chgData name="Till Poppels" userId="db94cf0133c98062" providerId="LiveId" clId="{70263EE7-C304-4DFB-AEA5-0B0AB84307A4}" dt="2021-02-24T20:02:43.639" v="5978" actId="1076"/>
          <ac:grpSpMkLst>
            <pc:docMk/>
            <pc:sldMk cId="2088866250" sldId="345"/>
            <ac:grpSpMk id="10" creationId="{0460E4E3-FA0F-4980-AF5A-B093C5F3E1A0}"/>
          </ac:grpSpMkLst>
        </pc:grpChg>
        <pc:picChg chg="add mod ord">
          <ac:chgData name="Till Poppels" userId="db94cf0133c98062" providerId="LiveId" clId="{70263EE7-C304-4DFB-AEA5-0B0AB84307A4}" dt="2021-02-24T20:02:58.335" v="5979" actId="1076"/>
          <ac:picMkLst>
            <pc:docMk/>
            <pc:sldMk cId="2088866250" sldId="345"/>
            <ac:picMk id="3" creationId="{D7CE62D3-F558-4E69-B9AE-459A74C5F55B}"/>
          </ac:picMkLst>
        </pc:picChg>
        <pc:picChg chg="add mod">
          <ac:chgData name="Till Poppels" userId="db94cf0133c98062" providerId="LiveId" clId="{70263EE7-C304-4DFB-AEA5-0B0AB84307A4}" dt="2021-02-24T20:00:48.952" v="5958" actId="164"/>
          <ac:picMkLst>
            <pc:docMk/>
            <pc:sldMk cId="2088866250" sldId="345"/>
            <ac:picMk id="5" creationId="{D8AA1A83-7ACE-4E26-A66F-3231CAC1C0AA}"/>
          </ac:picMkLst>
        </pc:picChg>
        <pc:picChg chg="add mod">
          <ac:chgData name="Till Poppels" userId="db94cf0133c98062" providerId="LiveId" clId="{70263EE7-C304-4DFB-AEA5-0B0AB84307A4}" dt="2021-02-24T20:03:56.732" v="6001" actId="1035"/>
          <ac:picMkLst>
            <pc:docMk/>
            <pc:sldMk cId="2088866250" sldId="345"/>
            <ac:picMk id="12" creationId="{BC535145-C2B7-4E17-BD4E-4A6EA9A4CCE3}"/>
          </ac:picMkLst>
        </pc:picChg>
      </pc:sldChg>
      <pc:sldChg chg="add">
        <pc:chgData name="Till Poppels" userId="db94cf0133c98062" providerId="LiveId" clId="{70263EE7-C304-4DFB-AEA5-0B0AB84307A4}" dt="2021-02-24T20:16:10.930" v="6068"/>
        <pc:sldMkLst>
          <pc:docMk/>
          <pc:sldMk cId="1147227951" sldId="346"/>
        </pc:sldMkLst>
      </pc:sldChg>
      <pc:sldChg chg="addSp delSp modSp add mod modAnim">
        <pc:chgData name="Till Poppels" userId="db94cf0133c98062" providerId="LiveId" clId="{70263EE7-C304-4DFB-AEA5-0B0AB84307A4}" dt="2021-02-24T20:22:27.952" v="6122" actId="14100"/>
        <pc:sldMkLst>
          <pc:docMk/>
          <pc:sldMk cId="4178633518" sldId="347"/>
        </pc:sldMkLst>
        <pc:spChg chg="mod">
          <ac:chgData name="Till Poppels" userId="db94cf0133c98062" providerId="LiveId" clId="{70263EE7-C304-4DFB-AEA5-0B0AB84307A4}" dt="2021-02-24T20:19:08.221" v="6111" actId="1076"/>
          <ac:spMkLst>
            <pc:docMk/>
            <pc:sldMk cId="4178633518" sldId="347"/>
            <ac:spMk id="3" creationId="{1BD0310C-33DB-411F-BFA8-0FEDE9F8CAFD}"/>
          </ac:spMkLst>
        </pc:spChg>
        <pc:spChg chg="del">
          <ac:chgData name="Till Poppels" userId="db94cf0133c98062" providerId="LiveId" clId="{70263EE7-C304-4DFB-AEA5-0B0AB84307A4}" dt="2021-02-24T20:18:20.809" v="6076" actId="478"/>
          <ac:spMkLst>
            <pc:docMk/>
            <pc:sldMk cId="4178633518" sldId="347"/>
            <ac:spMk id="7" creationId="{1D8757EB-B8AF-4918-ADC7-4C2D520E8016}"/>
          </ac:spMkLst>
        </pc:spChg>
        <pc:spChg chg="del">
          <ac:chgData name="Till Poppels" userId="db94cf0133c98062" providerId="LiveId" clId="{70263EE7-C304-4DFB-AEA5-0B0AB84307A4}" dt="2021-02-24T20:18:20.809" v="6076" actId="478"/>
          <ac:spMkLst>
            <pc:docMk/>
            <pc:sldMk cId="4178633518" sldId="347"/>
            <ac:spMk id="14" creationId="{BB4AE9D0-F1B0-46AF-95C9-1C1F79F6D0A2}"/>
          </ac:spMkLst>
        </pc:spChg>
        <pc:spChg chg="add mod">
          <ac:chgData name="Till Poppels" userId="db94cf0133c98062" providerId="LiveId" clId="{70263EE7-C304-4DFB-AEA5-0B0AB84307A4}" dt="2021-02-24T20:22:27.952" v="6122" actId="14100"/>
          <ac:spMkLst>
            <pc:docMk/>
            <pc:sldMk cId="4178633518" sldId="347"/>
            <ac:spMk id="15" creationId="{F008480E-8DD3-4832-B35D-F120DCB62BFE}"/>
          </ac:spMkLst>
        </pc:spChg>
        <pc:spChg chg="mod">
          <ac:chgData name="Till Poppels" userId="db94cf0133c98062" providerId="LiveId" clId="{70263EE7-C304-4DFB-AEA5-0B0AB84307A4}" dt="2021-02-24T20:19:08.221" v="6111" actId="1076"/>
          <ac:spMkLst>
            <pc:docMk/>
            <pc:sldMk cId="4178633518" sldId="347"/>
            <ac:spMk id="16" creationId="{FD58BC01-283C-47C5-8BF2-07FECEE1B120}"/>
          </ac:spMkLst>
        </pc:spChg>
        <pc:spChg chg="del">
          <ac:chgData name="Till Poppels" userId="db94cf0133c98062" providerId="LiveId" clId="{70263EE7-C304-4DFB-AEA5-0B0AB84307A4}" dt="2021-02-24T20:18:20.809" v="6076" actId="478"/>
          <ac:spMkLst>
            <pc:docMk/>
            <pc:sldMk cId="4178633518" sldId="347"/>
            <ac:spMk id="17" creationId="{B4ED0FD0-86CB-449F-8E5F-2E257BA13C33}"/>
          </ac:spMkLst>
        </pc:spChg>
        <pc:spChg chg="del">
          <ac:chgData name="Till Poppels" userId="db94cf0133c98062" providerId="LiveId" clId="{70263EE7-C304-4DFB-AEA5-0B0AB84307A4}" dt="2021-02-24T20:18:20.809" v="6076" actId="478"/>
          <ac:spMkLst>
            <pc:docMk/>
            <pc:sldMk cId="4178633518" sldId="347"/>
            <ac:spMk id="18" creationId="{181AF844-C37A-42F3-8049-381F1F9C79F4}"/>
          </ac:spMkLst>
        </pc:spChg>
        <pc:picChg chg="mod">
          <ac:chgData name="Till Poppels" userId="db94cf0133c98062" providerId="LiveId" clId="{70263EE7-C304-4DFB-AEA5-0B0AB84307A4}" dt="2021-02-24T20:19:08.221" v="6111" actId="1076"/>
          <ac:picMkLst>
            <pc:docMk/>
            <pc:sldMk cId="4178633518" sldId="347"/>
            <ac:picMk id="4" creationId="{FE243F68-A6DD-4614-9D83-6FEB0E008F44}"/>
          </ac:picMkLst>
        </pc:picChg>
        <pc:picChg chg="del">
          <ac:chgData name="Till Poppels" userId="db94cf0133c98062" providerId="LiveId" clId="{70263EE7-C304-4DFB-AEA5-0B0AB84307A4}" dt="2021-02-24T20:18:20.809" v="6076" actId="478"/>
          <ac:picMkLst>
            <pc:docMk/>
            <pc:sldMk cId="4178633518" sldId="347"/>
            <ac:picMk id="6" creationId="{9F44B755-932C-4BD4-8044-F45EA64ABC8F}"/>
          </ac:picMkLst>
        </pc:picChg>
        <pc:picChg chg="del">
          <ac:chgData name="Till Poppels" userId="db94cf0133c98062" providerId="LiveId" clId="{70263EE7-C304-4DFB-AEA5-0B0AB84307A4}" dt="2021-02-24T20:18:20.809" v="6076" actId="478"/>
          <ac:picMkLst>
            <pc:docMk/>
            <pc:sldMk cId="4178633518" sldId="347"/>
            <ac:picMk id="11" creationId="{6BA5EAAA-1362-4F1F-A6DD-DC53039ED8FC}"/>
          </ac:picMkLst>
        </pc:picChg>
        <pc:picChg chg="del">
          <ac:chgData name="Till Poppels" userId="db94cf0133c98062" providerId="LiveId" clId="{70263EE7-C304-4DFB-AEA5-0B0AB84307A4}" dt="2021-02-24T20:18:20.809" v="6076" actId="478"/>
          <ac:picMkLst>
            <pc:docMk/>
            <pc:sldMk cId="4178633518" sldId="347"/>
            <ac:picMk id="13" creationId="{52D50A40-1D65-4D2A-8B21-7FA235099A0A}"/>
          </ac:picMkLst>
        </pc:picChg>
      </pc:sldChg>
      <pc:sldChg chg="addSp delSp modSp add mod">
        <pc:chgData name="Till Poppels" userId="db94cf0133c98062" providerId="LiveId" clId="{70263EE7-C304-4DFB-AEA5-0B0AB84307A4}" dt="2021-02-24T22:58:24.434" v="6217" actId="14100"/>
        <pc:sldMkLst>
          <pc:docMk/>
          <pc:sldMk cId="509758170" sldId="348"/>
        </pc:sldMkLst>
        <pc:spChg chg="mod">
          <ac:chgData name="Till Poppels" userId="db94cf0133c98062" providerId="LiveId" clId="{70263EE7-C304-4DFB-AEA5-0B0AB84307A4}" dt="2021-02-24T22:57:31.459" v="6208" actId="20577"/>
          <ac:spMkLst>
            <pc:docMk/>
            <pc:sldMk cId="509758170" sldId="348"/>
            <ac:spMk id="7" creationId="{084D8FB7-B672-445D-8DE5-7F2B93B3E2CA}"/>
          </ac:spMkLst>
        </pc:spChg>
        <pc:spChg chg="add mod ord">
          <ac:chgData name="Till Poppels" userId="db94cf0133c98062" providerId="LiveId" clId="{70263EE7-C304-4DFB-AEA5-0B0AB84307A4}" dt="2021-02-24T22:58:24.434" v="6217" actId="14100"/>
          <ac:spMkLst>
            <pc:docMk/>
            <pc:sldMk cId="509758170" sldId="348"/>
            <ac:spMk id="8" creationId="{0228EB4B-EBA0-40C6-B623-7951AE0CBB03}"/>
          </ac:spMkLst>
        </pc:spChg>
        <pc:picChg chg="add mod">
          <ac:chgData name="Till Poppels" userId="db94cf0133c98062" providerId="LiveId" clId="{70263EE7-C304-4DFB-AEA5-0B0AB84307A4}" dt="2021-02-24T22:58:09.970" v="6212" actId="14100"/>
          <ac:picMkLst>
            <pc:docMk/>
            <pc:sldMk cId="509758170" sldId="348"/>
            <ac:picMk id="3" creationId="{4B57E790-4F5B-4782-AEE3-3CFCE17305B3}"/>
          </ac:picMkLst>
        </pc:picChg>
        <pc:picChg chg="del">
          <ac:chgData name="Till Poppels" userId="db94cf0133c98062" providerId="LiveId" clId="{70263EE7-C304-4DFB-AEA5-0B0AB84307A4}" dt="2021-02-24T22:57:40.396" v="6209" actId="478"/>
          <ac:picMkLst>
            <pc:docMk/>
            <pc:sldMk cId="509758170" sldId="348"/>
            <ac:picMk id="6" creationId="{9F44B755-932C-4BD4-8044-F45EA64ABC8F}"/>
          </ac:picMkLst>
        </pc:picChg>
        <pc:picChg chg="del">
          <ac:chgData name="Till Poppels" userId="db94cf0133c98062" providerId="LiveId" clId="{70263EE7-C304-4DFB-AEA5-0B0AB84307A4}" dt="2021-02-24T22:57:40.396" v="6209" actId="478"/>
          <ac:picMkLst>
            <pc:docMk/>
            <pc:sldMk cId="509758170" sldId="348"/>
            <ac:picMk id="10" creationId="{4CCB5A24-8247-49BB-8862-E2072DC71A2A}"/>
          </ac:picMkLst>
        </pc:picChg>
      </pc:sldChg>
      <pc:sldChg chg="add">
        <pc:chgData name="Till Poppels" userId="db94cf0133c98062" providerId="LiveId" clId="{70263EE7-C304-4DFB-AEA5-0B0AB84307A4}" dt="2021-02-24T23:05:48.955" v="6280"/>
        <pc:sldMkLst>
          <pc:docMk/>
          <pc:sldMk cId="840926722" sldId="349"/>
        </pc:sldMkLst>
      </pc:sldChg>
      <pc:sldChg chg="add">
        <pc:chgData name="Till Poppels" userId="db94cf0133c98062" providerId="LiveId" clId="{70263EE7-C304-4DFB-AEA5-0B0AB84307A4}" dt="2021-02-24T23:05:55.592" v="6281"/>
        <pc:sldMkLst>
          <pc:docMk/>
          <pc:sldMk cId="3044020044" sldId="3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0A01F-7A59-43F5-A8EE-03015B0047DE}" type="datetimeFigureOut">
              <a:rPr lang="en-CA" smtClean="0"/>
              <a:t>2021-02-24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ED699-21A2-41BE-A506-83D5B35237E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180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06318-0ACF-4327-A7CD-1DDDBE92D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25BBA-6FCF-4847-B230-AE3C9575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21A25-3B99-4210-A32A-C44B85CB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90A4-0024-4803-8A06-D62E1DD5279B}" type="datetime1">
              <a:rPr lang="en-CA" smtClean="0"/>
              <a:t>2021-02-24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4EFD-BE06-4113-B7BD-D105F7A8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83F65-D0C0-438E-B3DB-575730BE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931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4294-ED8F-406F-AA19-776C42D8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B6D6B-EBFB-430A-AED3-2601E0C00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ADE03-477C-43A7-A941-44F79EC9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4F9A-24C6-4B57-8F18-EB72CCF0CB41}" type="datetime1">
              <a:rPr lang="en-CA" smtClean="0"/>
              <a:t>2021-02-24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4CFE0-950E-4A76-ABED-42F52E5D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2BBA4-ED3A-43D0-A67A-10C3653D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4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37F064-3D49-428C-9670-78728769D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C540C-E76F-4F54-BBE5-C4E86F005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CF5B4-80A9-4670-8E12-34AC48CD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521-8092-4DA8-B948-42F2E4D2D5CE}" type="datetime1">
              <a:rPr lang="en-CA" smtClean="0"/>
              <a:t>2021-02-24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FAE3E-5BEE-4965-B3B7-6279DDF1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F5755-F30C-4A17-B0EB-3F655F01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42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8BB3-3DE7-44ED-919F-F22F8139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136D9-EED7-4F1B-B6A9-B2E1351BC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23283-5FF8-40C8-863A-4D54C8F7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043CE-D69A-4C12-BC10-3D3967273199}" type="datetime1">
              <a:rPr lang="en-CA" smtClean="0"/>
              <a:t>2021-02-24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6303-03DC-4F19-945B-8B41C5CD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139F5-86A8-4D8A-AC8D-16BBB027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81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FE39-D8EA-47B2-90E8-84062CF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8E9D-F02D-4EBB-96D3-5288F59E3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EF83D-7D37-478E-A9CF-07D653A6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AF01-54C1-44F8-B979-21C2A8184462}" type="datetime1">
              <a:rPr lang="en-CA" smtClean="0"/>
              <a:t>2021-02-24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FAD48-13F5-4354-BD6D-34FBAAFE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6FB8-025D-4A15-AC51-DF8DB046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723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D2E6-04C2-4B73-B957-3877B7AB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430B5-FBD5-4483-998C-FB10570A3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99D66-455E-4A79-A814-A70A13CF9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19680-AD3C-4A29-8522-A2578765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E082D-C7B6-4438-BCD6-1AFDEA4136F9}" type="datetime1">
              <a:rPr lang="en-CA" smtClean="0"/>
              <a:t>2021-02-24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A3321-D539-49C4-9882-1E41C28D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A3105-0B3E-4D2E-8FEA-EBD9CEB1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37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9D294-8668-42B6-AFA9-DABB7CF1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E6D46-A3DD-451D-A201-5059BDB18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F2188-C30A-4933-BAE4-A452608D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BE884-AB53-4CEF-9264-6750D84F8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79EE1-6C94-4341-813B-47774D0CA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785267-DEFF-4D8E-903B-0EE15952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4027-A8E9-4CD3-BB3A-E9C64FF9A6AE}" type="datetime1">
              <a:rPr lang="en-CA" smtClean="0"/>
              <a:t>2021-02-24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EE7DC-8F05-460A-9045-945C04B9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4F141E-6E92-456E-B01A-02CA22FE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72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BDD8B-A1F9-41EF-9AD1-588C2402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A9FE2-BD47-4CE9-AA99-DB59198B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1530-1ABD-4D85-8458-DB17A679AF43}" type="datetime1">
              <a:rPr lang="en-CA" smtClean="0"/>
              <a:t>2021-02-24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B8E34-2EE3-4B36-9E2A-CBD79B97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10D5E-F3D8-4F0D-8229-894331B9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45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570D0-8541-4271-9346-CCBB493C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F628-8EA7-4D3E-A4C0-89855F4B7231}" type="datetime1">
              <a:rPr lang="en-CA" smtClean="0"/>
              <a:t>2021-02-24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D614F-B1C0-4D25-8536-55C336DE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E024-E96E-4B97-B800-395EAF72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519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5E83-4433-427F-8F40-2F05BB71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339C5-0E72-49BB-9A4F-75C7ABD39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B68A0-2054-4DCF-8E3E-4B7CC28D5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C3BC8-7F12-4137-9474-53A5B857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40F2F-7682-43F3-A4C0-AA31F035FEDC}" type="datetime1">
              <a:rPr lang="en-CA" smtClean="0"/>
              <a:t>2021-02-24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5D3A4-8D5F-4F5F-B001-40E55782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CB8F9-306F-473E-A95F-E899928E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932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3300-9130-4B22-AEDF-D9AC0F59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4464F-F53E-4533-AF0E-1E2135951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D02A1-526E-46FC-B6E2-456D37E6A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EBD7F-0083-478C-8DDC-27CA6746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EDD2-FAD4-46AA-A8FB-00EBF922B6C5}" type="datetime1">
              <a:rPr lang="en-CA" smtClean="0"/>
              <a:t>2021-02-24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5C8F4-2C93-4FBE-9003-A7EDA0DD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03E29-A251-402F-8EDE-A38C166B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05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B742A-B75D-49BD-AFED-524BF7CE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5B8C8-EE14-4AD7-8AB2-8D48B095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08BDD-8B83-4159-B0EC-61E7CE930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C516E-5FB7-448C-BCA7-12ECAD104E10}" type="datetime1">
              <a:rPr lang="en-CA" smtClean="0"/>
              <a:t>2021-02-24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F5E1E-23D1-4ECC-96BA-1DB093E37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0AA3-7DD8-4B5B-B49B-C97182576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6F249-5679-4E18-BE13-89DB224C2F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Bias against “she” pronouns</a:t>
            </a:r>
            <a:br>
              <a:rPr lang="en-US" dirty="0"/>
            </a:br>
            <a:r>
              <a:rPr lang="en-US" dirty="0"/>
              <a:t>can be rapidly overcome</a:t>
            </a:r>
            <a:br>
              <a:rPr lang="en-US" dirty="0"/>
            </a:br>
            <a:r>
              <a:rPr lang="en-US" dirty="0"/>
              <a:t>by changing event expectations</a:t>
            </a:r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810B2-245F-469F-BC2B-3D10A93C5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r="8574"/>
          <a:stretch/>
        </p:blipFill>
        <p:spPr bwMode="auto">
          <a:xfrm>
            <a:off x="2815999" y="3975648"/>
            <a:ext cx="1247364" cy="16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lsea Ajunwa">
            <a:extLst>
              <a:ext uri="{FF2B5EF4-FFF2-40B4-BE49-F238E27FC236}">
                <a16:creationId xmlns:a16="http://schemas.microsoft.com/office/drawing/2014/main" id="{BC7DDF75-08FA-4CCA-86C0-D1DA27AF1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/>
          <a:stretch/>
        </p:blipFill>
        <p:spPr bwMode="auto">
          <a:xfrm>
            <a:off x="5183176" y="3975648"/>
            <a:ext cx="1435101" cy="16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C1D57D-069B-4C3E-81E1-F4FB98AE8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r="26744"/>
          <a:stretch/>
        </p:blipFill>
        <p:spPr bwMode="auto">
          <a:xfrm>
            <a:off x="10058400" y="3975648"/>
            <a:ext cx="1435100" cy="16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tus von der Malsburg (@tmalsburg) | Twitter">
            <a:extLst>
              <a:ext uri="{FF2B5EF4-FFF2-40B4-BE49-F238E27FC236}">
                <a16:creationId xmlns:a16="http://schemas.microsoft.com/office/drawing/2014/main" id="{E4B4015B-6C05-4C41-B23B-627637ABC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/>
          <a:stretch/>
        </p:blipFill>
        <p:spPr bwMode="auto">
          <a:xfrm>
            <a:off x="7483897" y="3980627"/>
            <a:ext cx="1479129" cy="16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ll Poppels">
            <a:extLst>
              <a:ext uri="{FF2B5EF4-FFF2-40B4-BE49-F238E27FC236}">
                <a16:creationId xmlns:a16="http://schemas.microsoft.com/office/drawing/2014/main" id="{E5D119F0-1CDB-4CD4-8693-87EB88CE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6" y="3975648"/>
            <a:ext cx="1247364" cy="16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F381F9-3EED-4784-B19D-311B6B868498}"/>
              </a:ext>
            </a:extLst>
          </p:cNvPr>
          <p:cNvSpPr txBox="1"/>
          <p:nvPr/>
        </p:nvSpPr>
        <p:spPr>
          <a:xfrm>
            <a:off x="2367956" y="5633822"/>
            <a:ext cx="21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Veronica Boyce</a:t>
            </a:r>
          </a:p>
          <a:p>
            <a:pPr algn="ctr"/>
            <a:r>
              <a:rPr lang="en-US" i="1" dirty="0"/>
              <a:t>Stanford University</a:t>
            </a:r>
            <a:endParaRPr lang="en-CA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90C7D-656B-4EE3-B9AE-4FA4C56E44C7}"/>
              </a:ext>
            </a:extLst>
          </p:cNvPr>
          <p:cNvSpPr txBox="1"/>
          <p:nvPr/>
        </p:nvSpPr>
        <p:spPr>
          <a:xfrm>
            <a:off x="4860849" y="5633822"/>
            <a:ext cx="21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Chelsea Ajunwa</a:t>
            </a:r>
          </a:p>
          <a:p>
            <a:pPr algn="ctr"/>
            <a:r>
              <a:rPr lang="en-US" i="1" dirty="0"/>
              <a:t>MIT</a:t>
            </a:r>
            <a:endParaRPr lang="en-CA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6AE00D-A0D0-45D6-BB1D-FFB77411637E}"/>
              </a:ext>
            </a:extLst>
          </p:cNvPr>
          <p:cNvSpPr txBox="1"/>
          <p:nvPr/>
        </p:nvSpPr>
        <p:spPr>
          <a:xfrm>
            <a:off x="6988456" y="5633822"/>
            <a:ext cx="25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Titus von der Malsburg</a:t>
            </a:r>
          </a:p>
          <a:p>
            <a:pPr algn="ctr"/>
            <a:r>
              <a:rPr lang="en-US" i="1" dirty="0"/>
              <a:t>University of Potsdam</a:t>
            </a:r>
            <a:endParaRPr lang="en-CA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9E233-2A64-4173-BB4E-898ED66743EC}"/>
              </a:ext>
            </a:extLst>
          </p:cNvPr>
          <p:cNvSpPr txBox="1"/>
          <p:nvPr/>
        </p:nvSpPr>
        <p:spPr>
          <a:xfrm>
            <a:off x="9376001" y="5633822"/>
            <a:ext cx="25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Roger Levy</a:t>
            </a:r>
          </a:p>
          <a:p>
            <a:pPr algn="ctr"/>
            <a:r>
              <a:rPr lang="en-US" i="1" dirty="0"/>
              <a:t>MIT</a:t>
            </a:r>
            <a:endParaRPr lang="en-CA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384B8-E5F1-4FBA-955A-D0AED59D15FB}"/>
              </a:ext>
            </a:extLst>
          </p:cNvPr>
          <p:cNvSpPr txBox="1"/>
          <p:nvPr/>
        </p:nvSpPr>
        <p:spPr>
          <a:xfrm>
            <a:off x="238411" y="5633822"/>
            <a:ext cx="197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Till Poppels</a:t>
            </a:r>
          </a:p>
          <a:p>
            <a:pPr algn="ctr"/>
            <a:r>
              <a:rPr lang="en-US" i="1" dirty="0"/>
              <a:t>Universi</a:t>
            </a:r>
            <a:r>
              <a:rPr lang="de-DE" i="1" dirty="0"/>
              <a:t>té de Paris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61966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7229" r="-4" b="17946"/>
          <a:stretch/>
        </p:blipFill>
        <p:spPr>
          <a:xfrm>
            <a:off x="4902164" y="1666875"/>
            <a:ext cx="6777514" cy="1752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806975-D71C-4E3D-9C6E-01C0D38CFB8C}"/>
              </a:ext>
            </a:extLst>
          </p:cNvPr>
          <p:cNvSpPr/>
          <p:nvPr/>
        </p:nvSpPr>
        <p:spPr>
          <a:xfrm>
            <a:off x="1404126" y="2252265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Comprehension task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12EBCA-24CC-4A19-A9FA-818B75D42D7C}"/>
              </a:ext>
            </a:extLst>
          </p:cNvPr>
          <p:cNvSpPr/>
          <p:nvPr/>
        </p:nvSpPr>
        <p:spPr>
          <a:xfrm>
            <a:off x="3072884" y="4042964"/>
            <a:ext cx="6046232" cy="1872866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The next US president will be sworn into office in January 2017. After moving into the Oval Office, one of the first things that 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she</a:t>
            </a:r>
            <a:r>
              <a:rPr lang="en-US" sz="1800" i="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will do is hold a staff briefing.</a:t>
            </a:r>
            <a:endParaRPr lang="en-CA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2B8B32-E124-471E-BF53-346BE4DF7397}"/>
              </a:ext>
            </a:extLst>
          </p:cNvPr>
          <p:cNvCxnSpPr/>
          <p:nvPr/>
        </p:nvCxnSpPr>
        <p:spPr>
          <a:xfrm>
            <a:off x="3181350" y="4838700"/>
            <a:ext cx="579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DE6FA6-C931-4108-8BE3-DF773907A021}"/>
              </a:ext>
            </a:extLst>
          </p:cNvPr>
          <p:cNvCxnSpPr>
            <a:cxnSpLocks/>
          </p:cNvCxnSpPr>
          <p:nvPr/>
        </p:nvCxnSpPr>
        <p:spPr>
          <a:xfrm>
            <a:off x="3333750" y="5114925"/>
            <a:ext cx="54959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9D8C14-815E-4A1B-9C0C-E88042CF1C76}"/>
              </a:ext>
            </a:extLst>
          </p:cNvPr>
          <p:cNvCxnSpPr>
            <a:cxnSpLocks/>
          </p:cNvCxnSpPr>
          <p:nvPr/>
        </p:nvCxnSpPr>
        <p:spPr>
          <a:xfrm>
            <a:off x="3829050" y="5391150"/>
            <a:ext cx="4457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268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6096000" y="1266031"/>
            <a:ext cx="5583677" cy="5705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0561D6-D50B-42AE-9324-E34A1AEE45A4}"/>
              </a:ext>
            </a:extLst>
          </p:cNvPr>
          <p:cNvSpPr/>
          <p:nvPr/>
        </p:nvSpPr>
        <p:spPr>
          <a:xfrm>
            <a:off x="1404126" y="3429000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task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EFFEF9-7245-424E-982F-F81F39C38BEC}"/>
              </a:ext>
            </a:extLst>
          </p:cNvPr>
          <p:cNvSpPr/>
          <p:nvPr/>
        </p:nvSpPr>
        <p:spPr>
          <a:xfrm>
            <a:off x="1404126" y="4868391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Comprehension task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F52DBC-FC23-44EA-85F5-07A88A9A865F}"/>
              </a:ext>
            </a:extLst>
          </p:cNvPr>
          <p:cNvSpPr/>
          <p:nvPr/>
        </p:nvSpPr>
        <p:spPr>
          <a:xfrm>
            <a:off x="1404126" y="1989609"/>
            <a:ext cx="231697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expectation task</a:t>
            </a:r>
          </a:p>
        </p:txBody>
      </p:sp>
    </p:spTree>
    <p:extLst>
      <p:ext uri="{BB962C8B-B14F-4D97-AF65-F5344CB8AC3E}">
        <p14:creationId xmlns:p14="http://schemas.microsoft.com/office/powerpoint/2010/main" val="3215484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ED0FD0-86CB-449F-8E5F-2E257BA13C33}"/>
              </a:ext>
            </a:extLst>
          </p:cNvPr>
          <p:cNvSpPr/>
          <p:nvPr/>
        </p:nvSpPr>
        <p:spPr>
          <a:xfrm>
            <a:off x="4010015" y="2429959"/>
            <a:ext cx="3915163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1AF844-C37A-42F3-8049-381F1F9C79F4}"/>
              </a:ext>
            </a:extLst>
          </p:cNvPr>
          <p:cNvSpPr/>
          <p:nvPr/>
        </p:nvSpPr>
        <p:spPr>
          <a:xfrm>
            <a:off x="8281742" y="2429959"/>
            <a:ext cx="3446399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58BC01-283C-47C5-8BF2-07FECEE1B120}"/>
              </a:ext>
            </a:extLst>
          </p:cNvPr>
          <p:cNvSpPr/>
          <p:nvPr/>
        </p:nvSpPr>
        <p:spPr>
          <a:xfrm>
            <a:off x="250405" y="2429959"/>
            <a:ext cx="3446399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6263"/>
            <a:ext cx="9144000" cy="973137"/>
          </a:xfrm>
        </p:spPr>
        <p:txBody>
          <a:bodyPr>
            <a:normAutofit/>
          </a:bodyPr>
          <a:lstStyle/>
          <a:p>
            <a:r>
              <a:rPr lang="en-US" dirty="0"/>
              <a:t>Bias against “she” pronouns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0310C-33DB-411F-BFA8-0FEDE9F8CAFD}"/>
              </a:ext>
            </a:extLst>
          </p:cNvPr>
          <p:cNvSpPr txBox="1"/>
          <p:nvPr/>
        </p:nvSpPr>
        <p:spPr>
          <a:xfrm>
            <a:off x="342900" y="2565400"/>
            <a:ext cx="323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von der Malsburg, Poppels, Levy</a:t>
            </a:r>
          </a:p>
          <a:p>
            <a:pPr algn="ctr"/>
            <a:r>
              <a:rPr lang="en-US" dirty="0"/>
              <a:t>(2020, </a:t>
            </a:r>
            <a:r>
              <a:rPr lang="en-US" i="1" dirty="0"/>
              <a:t>Psych Science</a:t>
            </a:r>
            <a:r>
              <a:rPr lang="en-US" dirty="0"/>
              <a:t>)</a:t>
            </a:r>
            <a:endParaRPr lang="en-CA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E243F68-A6DD-4614-9D83-6FEB0E008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512323" y="3427631"/>
            <a:ext cx="3054404" cy="312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4B755-932C-4BD4-8044-F45EA64A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598" y="3581400"/>
            <a:ext cx="3324721" cy="2442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757EB-B8AF-4918-ADC7-4C2D520E8016}"/>
              </a:ext>
            </a:extLst>
          </p:cNvPr>
          <p:cNvSpPr txBox="1"/>
          <p:nvPr/>
        </p:nvSpPr>
        <p:spPr>
          <a:xfrm>
            <a:off x="3984740" y="2565400"/>
            <a:ext cx="394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Boyce, von der Malsburg, Poppels, Levy</a:t>
            </a:r>
          </a:p>
          <a:p>
            <a:pPr algn="ctr"/>
            <a:r>
              <a:rPr lang="en-US" dirty="0"/>
              <a:t>(2019, </a:t>
            </a:r>
            <a:r>
              <a:rPr lang="en-US" i="1" dirty="0"/>
              <a:t>CUNY</a:t>
            </a:r>
            <a:r>
              <a:rPr lang="en-US" dirty="0"/>
              <a:t>)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5EAAA-1362-4F1F-A6DD-DC53039E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78" y="3275647"/>
            <a:ext cx="2846422" cy="161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D50A40-1D65-4D2A-8B21-7FA235099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577" y="4925450"/>
            <a:ext cx="2846423" cy="1595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4AE9D0-F1B0-46AF-95C9-1C1F79F6D0A2}"/>
              </a:ext>
            </a:extLst>
          </p:cNvPr>
          <p:cNvSpPr txBox="1"/>
          <p:nvPr/>
        </p:nvSpPr>
        <p:spPr>
          <a:xfrm>
            <a:off x="9066874" y="2565400"/>
            <a:ext cx="190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Pozniak</a:t>
            </a:r>
            <a:r>
              <a:rPr lang="en-US" dirty="0"/>
              <a:t> &amp; Burnett</a:t>
            </a:r>
          </a:p>
          <a:p>
            <a:pPr algn="ctr"/>
            <a:r>
              <a:rPr lang="en-US" dirty="0"/>
              <a:t>(accepted, </a:t>
            </a:r>
            <a:r>
              <a:rPr lang="en-US" i="1" dirty="0"/>
              <a:t>Glossa</a:t>
            </a:r>
            <a:r>
              <a:rPr lang="en-US" dirty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7227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D58BC01-283C-47C5-8BF2-07FECEE1B120}"/>
              </a:ext>
            </a:extLst>
          </p:cNvPr>
          <p:cNvSpPr/>
          <p:nvPr/>
        </p:nvSpPr>
        <p:spPr>
          <a:xfrm>
            <a:off x="3891659" y="1776549"/>
            <a:ext cx="4408681" cy="4833258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6263"/>
            <a:ext cx="9144000" cy="973137"/>
          </a:xfrm>
        </p:spPr>
        <p:txBody>
          <a:bodyPr>
            <a:normAutofit/>
          </a:bodyPr>
          <a:lstStyle/>
          <a:p>
            <a:r>
              <a:rPr lang="en-US" dirty="0"/>
              <a:t>Bias against “she” pronouns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0310C-33DB-411F-BFA8-0FEDE9F8CAFD}"/>
              </a:ext>
            </a:extLst>
          </p:cNvPr>
          <p:cNvSpPr txBox="1"/>
          <p:nvPr/>
        </p:nvSpPr>
        <p:spPr>
          <a:xfrm>
            <a:off x="4464665" y="1776549"/>
            <a:ext cx="323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von der Malsburg, Poppels, Levy</a:t>
            </a:r>
          </a:p>
          <a:p>
            <a:pPr algn="ctr"/>
            <a:r>
              <a:rPr lang="en-US" dirty="0"/>
              <a:t>(2020, </a:t>
            </a:r>
            <a:r>
              <a:rPr lang="en-US" i="1" dirty="0"/>
              <a:t>Psych Science</a:t>
            </a:r>
            <a:r>
              <a:rPr lang="en-US" dirty="0"/>
              <a:t>)</a:t>
            </a:r>
            <a:endParaRPr lang="en-CA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E243F68-A6DD-4614-9D83-6FEB0E008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4153576" y="2540976"/>
            <a:ext cx="3922092" cy="40078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08480E-8DD3-4832-B35D-F120DCB62BFE}"/>
              </a:ext>
            </a:extLst>
          </p:cNvPr>
          <p:cNvSpPr/>
          <p:nvPr/>
        </p:nvSpPr>
        <p:spPr>
          <a:xfrm>
            <a:off x="6453051" y="2479975"/>
            <a:ext cx="1510058" cy="369440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78633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50" y="1122363"/>
            <a:ext cx="98679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Bias against “she” pronouns</a:t>
            </a:r>
            <a:br>
              <a:rPr lang="en-US" dirty="0"/>
            </a:br>
            <a:r>
              <a:rPr lang="en-US" b="1" dirty="0">
                <a:solidFill>
                  <a:srgbClr val="00B0F0"/>
                </a:solidFill>
              </a:rPr>
              <a:t>can be rapidly overcome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dirty="0"/>
              <a:t>by changing event expectations</a:t>
            </a:r>
            <a:endParaRPr lang="en-CA" dirty="0"/>
          </a:p>
        </p:txBody>
      </p:sp>
      <p:pic>
        <p:nvPicPr>
          <p:cNvPr id="5122" name="Picture 2" descr="Joe Biden formally introduces Kamala Harris as running mate">
            <a:extLst>
              <a:ext uri="{FF2B5EF4-FFF2-40B4-BE49-F238E27FC236}">
                <a16:creationId xmlns:a16="http://schemas.microsoft.com/office/drawing/2014/main" id="{395F0605-3C2A-43CD-A8C3-0D7670AD1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8671"/>
            <a:ext cx="5705474" cy="32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nald Trump and Mike Pence: Tensions at the top">
            <a:extLst>
              <a:ext uri="{FF2B5EF4-FFF2-40B4-BE49-F238E27FC236}">
                <a16:creationId xmlns:a16="http://schemas.microsoft.com/office/drawing/2014/main" id="{5849DA24-7691-4D03-9F57-FE1AAD17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3647826"/>
            <a:ext cx="5705475" cy="320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73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CBD531-99F5-4EC3-9A27-A3148BF802ED}"/>
              </a:ext>
            </a:extLst>
          </p:cNvPr>
          <p:cNvSpPr/>
          <p:nvPr/>
        </p:nvSpPr>
        <p:spPr>
          <a:xfrm>
            <a:off x="175586" y="325071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2196 AMT participants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AC6C-1D2F-4EFE-9236-AC0B33B67048}"/>
              </a:ext>
            </a:extLst>
          </p:cNvPr>
          <p:cNvSpPr/>
          <p:nvPr/>
        </p:nvSpPr>
        <p:spPr>
          <a:xfrm>
            <a:off x="6972652" y="517349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Recall task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056B-D913-4797-9C0E-446B0538CC79}"/>
              </a:ext>
            </a:extLst>
          </p:cNvPr>
          <p:cNvSpPr/>
          <p:nvPr/>
        </p:nvSpPr>
        <p:spPr>
          <a:xfrm>
            <a:off x="175586" y="504222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561EA-7AB7-4549-BB56-775856B9E85D}"/>
              </a:ext>
            </a:extLst>
          </p:cNvPr>
          <p:cNvSpPr/>
          <p:nvPr/>
        </p:nvSpPr>
        <p:spPr>
          <a:xfrm>
            <a:off x="2688681" y="511645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662B2-12A9-495F-A8D7-CB4058BCFD07}"/>
              </a:ext>
            </a:extLst>
          </p:cNvPr>
          <p:cNvSpPr/>
          <p:nvPr/>
        </p:nvSpPr>
        <p:spPr>
          <a:xfrm>
            <a:off x="9503319" y="3614792"/>
            <a:ext cx="2287399" cy="22879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Demographics</a:t>
            </a:r>
          </a:p>
          <a:p>
            <a:pPr algn="ctr"/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residency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3128B-4E48-49B2-A23C-5ADB26172E3F}"/>
              </a:ext>
            </a:extLst>
          </p:cNvPr>
          <p:cNvSpPr txBox="1"/>
          <p:nvPr/>
        </p:nvSpPr>
        <p:spPr>
          <a:xfrm>
            <a:off x="7752753" y="510995"/>
            <a:ext cx="4037965" cy="276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SPR task:</a:t>
            </a:r>
            <a:r>
              <a:rPr lang="en-US" dirty="0"/>
              <a:t> moving-window self-paced reading (comprehension)</a:t>
            </a:r>
            <a:endParaRPr lang="en-US" u="sng" dirty="0"/>
          </a:p>
          <a:p>
            <a:endParaRPr lang="en-US" sz="400" u="sng" dirty="0"/>
          </a:p>
          <a:p>
            <a:r>
              <a:rPr lang="en-US" u="sng" dirty="0"/>
              <a:t>Maze task:</a:t>
            </a:r>
            <a:r>
              <a:rPr lang="en-US" dirty="0"/>
              <a:t> A-maze measure of decision times between correct word and high-surprisal foil</a:t>
            </a:r>
          </a:p>
          <a:p>
            <a:endParaRPr lang="en-US" sz="400" u="sng" dirty="0"/>
          </a:p>
          <a:p>
            <a:r>
              <a:rPr lang="en-US" u="sng" dirty="0"/>
              <a:t>Cloze task:</a:t>
            </a:r>
            <a:r>
              <a:rPr lang="en-US" dirty="0"/>
              <a:t> passage completion to elicit pronoun use in same contexts as</a:t>
            </a:r>
          </a:p>
          <a:p>
            <a:endParaRPr lang="en-US" sz="400" dirty="0"/>
          </a:p>
          <a:p>
            <a:r>
              <a:rPr lang="en-US" u="sng" dirty="0"/>
              <a:t>“Mazerace” task:</a:t>
            </a:r>
            <a:r>
              <a:rPr lang="en-US" dirty="0"/>
              <a:t> A-maze measure with sentence referencing VP race</a:t>
            </a:r>
            <a:endParaRPr lang="en-US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D488E-D29F-4C30-B61C-B572955E0ABB}"/>
              </a:ext>
            </a:extLst>
          </p:cNvPr>
          <p:cNvSpPr/>
          <p:nvPr/>
        </p:nvSpPr>
        <p:spPr>
          <a:xfrm>
            <a:off x="4531455" y="51164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BB497-95A7-4854-8719-AC2FB2DEED70}"/>
              </a:ext>
            </a:extLst>
          </p:cNvPr>
          <p:cNvSpPr/>
          <p:nvPr/>
        </p:nvSpPr>
        <p:spPr>
          <a:xfrm>
            <a:off x="4528676" y="3614792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A4554-504D-4930-9DCE-5F37D853742C}"/>
              </a:ext>
            </a:extLst>
          </p:cNvPr>
          <p:cNvSpPr/>
          <p:nvPr/>
        </p:nvSpPr>
        <p:spPr>
          <a:xfrm>
            <a:off x="2688681" y="361563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442170-B2EB-4E4D-8477-1424E4946C82}"/>
              </a:ext>
            </a:extLst>
          </p:cNvPr>
          <p:cNvSpPr/>
          <p:nvPr/>
        </p:nvSpPr>
        <p:spPr>
          <a:xfrm>
            <a:off x="4531455" y="129026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6ACECE-7FF3-4709-8C8F-3096B5A86DB6}"/>
              </a:ext>
            </a:extLst>
          </p:cNvPr>
          <p:cNvSpPr/>
          <p:nvPr/>
        </p:nvSpPr>
        <p:spPr>
          <a:xfrm>
            <a:off x="2688681" y="43942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40DEB-05DA-45C5-A912-93B03D043D9E}"/>
              </a:ext>
            </a:extLst>
          </p:cNvPr>
          <p:cNvSpPr/>
          <p:nvPr/>
        </p:nvSpPr>
        <p:spPr>
          <a:xfrm>
            <a:off x="2688681" y="129110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A5D9F-8489-45B9-B784-9556BFA4030A}"/>
              </a:ext>
            </a:extLst>
          </p:cNvPr>
          <p:cNvSpPr/>
          <p:nvPr/>
        </p:nvSpPr>
        <p:spPr>
          <a:xfrm>
            <a:off x="4528676" y="43942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EEE3C-AEB5-4E2D-815F-9AAFE83FB796}"/>
              </a:ext>
            </a:extLst>
          </p:cNvPr>
          <p:cNvSpPr/>
          <p:nvPr/>
        </p:nvSpPr>
        <p:spPr>
          <a:xfrm>
            <a:off x="2688680" y="20583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CA53-9C33-4892-AC37-A8617517C86C}"/>
              </a:ext>
            </a:extLst>
          </p:cNvPr>
          <p:cNvSpPr/>
          <p:nvPr/>
        </p:nvSpPr>
        <p:spPr>
          <a:xfrm>
            <a:off x="4531454" y="20583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5AB75-B41C-41FC-BB88-27D3A22C767F}"/>
              </a:ext>
            </a:extLst>
          </p:cNvPr>
          <p:cNvSpPr/>
          <p:nvPr/>
        </p:nvSpPr>
        <p:spPr>
          <a:xfrm>
            <a:off x="4528676" y="517287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B98474-805C-4F29-8F14-AA55FE10B4D8}"/>
              </a:ext>
            </a:extLst>
          </p:cNvPr>
          <p:cNvSpPr/>
          <p:nvPr/>
        </p:nvSpPr>
        <p:spPr>
          <a:xfrm>
            <a:off x="2688681" y="5173720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1198F-17D5-4643-A6D0-FC1CFD1339AE}"/>
              </a:ext>
            </a:extLst>
          </p:cNvPr>
          <p:cNvSpPr/>
          <p:nvPr/>
        </p:nvSpPr>
        <p:spPr>
          <a:xfrm>
            <a:off x="4531454" y="2837321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66BB77-C033-4E51-B3A8-9BBBC9F35220}"/>
              </a:ext>
            </a:extLst>
          </p:cNvPr>
          <p:cNvSpPr/>
          <p:nvPr/>
        </p:nvSpPr>
        <p:spPr>
          <a:xfrm>
            <a:off x="2688681" y="5970638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5343D5-3B11-4267-8182-8B89DDFAC390}"/>
              </a:ext>
            </a:extLst>
          </p:cNvPr>
          <p:cNvSpPr/>
          <p:nvPr/>
        </p:nvSpPr>
        <p:spPr>
          <a:xfrm>
            <a:off x="2688680" y="283816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655AE-BBA1-443D-9B27-F38135702B04}"/>
              </a:ext>
            </a:extLst>
          </p:cNvPr>
          <p:cNvSpPr/>
          <p:nvPr/>
        </p:nvSpPr>
        <p:spPr>
          <a:xfrm>
            <a:off x="4528676" y="597063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7C6516-A2EA-4E8C-A2B9-28BBA69C2331}"/>
              </a:ext>
            </a:extLst>
          </p:cNvPr>
          <p:cNvSpPr/>
          <p:nvPr/>
        </p:nvSpPr>
        <p:spPr>
          <a:xfrm>
            <a:off x="175586" y="414646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Bot-screening task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8B595D-BAFB-409E-8CE2-AE6A135C38FF}"/>
              </a:ext>
            </a:extLst>
          </p:cNvPr>
          <p:cNvSpPr/>
          <p:nvPr/>
        </p:nvSpPr>
        <p:spPr>
          <a:xfrm>
            <a:off x="6971252" y="3613547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Election Outcome</a:t>
            </a:r>
          </a:p>
          <a:p>
            <a:pPr algn="ctr"/>
            <a:r>
              <a:rPr lang="en-US" sz="1400" dirty="0"/>
              <a:t>Preference</a:t>
            </a:r>
            <a:endParaRPr lang="en-CA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6455C1-A97E-4F88-A11C-1E2C50F6BA24}"/>
              </a:ext>
            </a:extLst>
          </p:cNvPr>
          <p:cNvCxnSpPr>
            <a:stCxn id="4" idx="2"/>
            <a:endCxn id="37" idx="0"/>
          </p:cNvCxnSpPr>
          <p:nvPr/>
        </p:nvCxnSpPr>
        <p:spPr>
          <a:xfrm>
            <a:off x="989318" y="3980558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8F562-E2E1-40B6-9562-1B920B9C62BC}"/>
              </a:ext>
            </a:extLst>
          </p:cNvPr>
          <p:cNvCxnSpPr>
            <a:cxnSpLocks/>
            <a:stCxn id="37" idx="2"/>
            <a:endCxn id="7" idx="0"/>
          </p:cNvCxnSpPr>
          <p:nvPr/>
        </p:nvCxnSpPr>
        <p:spPr>
          <a:xfrm>
            <a:off x="989318" y="4876312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861B5B4-266E-494B-9021-F7200FC4EB6A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1803050" y="876567"/>
            <a:ext cx="885631" cy="453057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DD3599E-AB7D-413E-8E40-93C8F00634DA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803050" y="1656031"/>
            <a:ext cx="885631" cy="37511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B4ECAA7-82A7-4ACC-9DC9-8C9E77B87D66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1803050" y="2423278"/>
            <a:ext cx="885630" cy="29838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77697-AC51-4772-8680-9C36023AA2E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316145" y="876567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CDA2E-12B7-4AE8-844E-A125E717C97C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4316145" y="1655187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3FA79B8-4FFD-4FCE-B5D4-DE254C7C613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4316144" y="2423278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F1B0D66-DA0D-4923-8B25-EC305928B4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 flipV="1">
            <a:off x="4316144" y="3202243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D09361E-33A1-4577-8BAA-DF8A89A64C72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4316145" y="3979714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414560B-2446-4A7A-9AF8-730FDC55C90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316145" y="4759178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6A52A-2FA6-48B9-81A0-B556E66E10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4316145" y="5537798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4B869A6-8EB7-4C47-9CF3-A48A39B9EED4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4316145" y="6335560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C8D110F-2BFC-4E0A-B474-251DE942D143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6156140" y="4759178"/>
            <a:ext cx="816512" cy="77923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ED122AD3-8005-4519-B7D9-32F8518F37B7}"/>
              </a:ext>
            </a:extLst>
          </p:cNvPr>
          <p:cNvCxnSpPr>
            <a:cxnSpLocks/>
            <a:stCxn id="21" idx="3"/>
            <a:endCxn id="5" idx="1"/>
          </p:cNvCxnSpPr>
          <p:nvPr/>
        </p:nvCxnSpPr>
        <p:spPr>
          <a:xfrm>
            <a:off x="6156140" y="5537798"/>
            <a:ext cx="816512" cy="6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6C13072-D03F-4E3D-AF19-82F5D736C8B0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6156140" y="5538415"/>
            <a:ext cx="816512" cy="7971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DB51C38E-70AA-4461-AE5D-507814BB9BD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 flipV="1">
            <a:off x="6156140" y="3978469"/>
            <a:ext cx="815112" cy="12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6F8AB814-BDE0-49D6-AC06-E25ED88BA9BF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>
            <a:off x="6158918" y="3202243"/>
            <a:ext cx="812334" cy="77622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A58B3BBC-5FC8-48D1-BFC7-2909D3D83447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6158918" y="2423278"/>
            <a:ext cx="812334" cy="155519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2C78A3C-E3D1-4BDA-A47E-BAB5F3CC29C2}"/>
              </a:ext>
            </a:extLst>
          </p:cNvPr>
          <p:cNvCxnSpPr>
            <a:cxnSpLocks/>
            <a:stCxn id="15" idx="3"/>
            <a:endCxn id="38" idx="1"/>
          </p:cNvCxnSpPr>
          <p:nvPr/>
        </p:nvCxnSpPr>
        <p:spPr>
          <a:xfrm>
            <a:off x="6158919" y="1655187"/>
            <a:ext cx="812333" cy="232328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49B7A920-017E-4340-9757-753FE632621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>
            <a:off x="6158919" y="876567"/>
            <a:ext cx="812333" cy="310190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94158808-79B1-42C3-B729-3A41F19B87BB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rot="16200000" flipV="1">
            <a:off x="7370633" y="4757742"/>
            <a:ext cx="830103" cy="1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1DACB9AD-737B-4B5B-9D2B-4A98F2676F8C}"/>
              </a:ext>
            </a:extLst>
          </p:cNvPr>
          <p:cNvCxnSpPr>
            <a:cxnSpLocks/>
            <a:stCxn id="38" idx="3"/>
            <a:endCxn id="10" idx="1"/>
          </p:cNvCxnSpPr>
          <p:nvPr/>
        </p:nvCxnSpPr>
        <p:spPr>
          <a:xfrm>
            <a:off x="8598716" y="3978469"/>
            <a:ext cx="904603" cy="7802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95AC21F3-ACE4-410A-A610-F7BF541ED57D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1803050" y="3203087"/>
            <a:ext cx="885630" cy="220405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99A2D67-8CF2-4C71-B974-825C72F2159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803050" y="3980558"/>
            <a:ext cx="885631" cy="14265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BD48480E-0091-47A8-8267-AC8D05A3D3B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803050" y="4759178"/>
            <a:ext cx="885631" cy="6479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E041F1F-BC2A-47C2-9681-F17C807A5973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803050" y="5407145"/>
            <a:ext cx="885631" cy="1314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27ECDCB3-E75E-41B4-B526-8FA2A2D38F8D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>
            <a:off x="1803050" y="5407145"/>
            <a:ext cx="885631" cy="92841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DBC2CEF-E16F-4236-878F-B3D3A6FE4B68}"/>
              </a:ext>
            </a:extLst>
          </p:cNvPr>
          <p:cNvSpPr txBox="1"/>
          <p:nvPr/>
        </p:nvSpPr>
        <p:spPr>
          <a:xfrm>
            <a:off x="2203756" y="5478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410</a:t>
            </a:r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6F2BF4-1274-4129-8187-E33C6ADB4F36}"/>
              </a:ext>
            </a:extLst>
          </p:cNvPr>
          <p:cNvSpPr txBox="1"/>
          <p:nvPr/>
        </p:nvSpPr>
        <p:spPr>
          <a:xfrm>
            <a:off x="2203756" y="13085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306</a:t>
            </a:r>
            <a:endParaRPr lang="en-CA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A879597-8113-4BC0-9B6F-5119E20F70E6}"/>
              </a:ext>
            </a:extLst>
          </p:cNvPr>
          <p:cNvSpPr txBox="1"/>
          <p:nvPr/>
        </p:nvSpPr>
        <p:spPr>
          <a:xfrm>
            <a:off x="2203756" y="20830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388</a:t>
            </a:r>
            <a:endParaRPr lang="en-CA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D8198B-E69A-4DAB-925E-7AEDE505C833}"/>
              </a:ext>
            </a:extLst>
          </p:cNvPr>
          <p:cNvSpPr txBox="1"/>
          <p:nvPr/>
        </p:nvSpPr>
        <p:spPr>
          <a:xfrm>
            <a:off x="2203756" y="28709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338</a:t>
            </a:r>
            <a:endParaRPr lang="en-CA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AA23AD4-D170-47B6-A464-F7A07F3B891E}"/>
              </a:ext>
            </a:extLst>
          </p:cNvPr>
          <p:cNvSpPr txBox="1"/>
          <p:nvPr/>
        </p:nvSpPr>
        <p:spPr>
          <a:xfrm>
            <a:off x="2203756" y="36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225</a:t>
            </a:r>
            <a:endParaRPr lang="en-CA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FF7E007-7354-442C-B111-515B99165350}"/>
              </a:ext>
            </a:extLst>
          </p:cNvPr>
          <p:cNvSpPr txBox="1"/>
          <p:nvPr/>
        </p:nvSpPr>
        <p:spPr>
          <a:xfrm>
            <a:off x="2203756" y="44125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171</a:t>
            </a:r>
            <a:endParaRPr lang="en-CA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9307EB-DD62-4E4C-88B1-C36D3AC10B27}"/>
              </a:ext>
            </a:extLst>
          </p:cNvPr>
          <p:cNvSpPr txBox="1"/>
          <p:nvPr/>
        </p:nvSpPr>
        <p:spPr>
          <a:xfrm>
            <a:off x="2203756" y="51982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197</a:t>
            </a:r>
            <a:endParaRPr lang="en-CA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12367C8-1AC5-4D69-ACDD-4038BD27605A}"/>
              </a:ext>
            </a:extLst>
          </p:cNvPr>
          <p:cNvSpPr txBox="1"/>
          <p:nvPr/>
        </p:nvSpPr>
        <p:spPr>
          <a:xfrm>
            <a:off x="2203756" y="59858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161</a:t>
            </a:r>
            <a:endParaRPr lang="en-CA" dirty="0"/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59C189E9-DA9E-4214-B3A1-DEE737D58603}"/>
              </a:ext>
            </a:extLst>
          </p:cNvPr>
          <p:cNvCxnSpPr>
            <a:stCxn id="13" idx="3"/>
            <a:endCxn id="38" idx="1"/>
          </p:cNvCxnSpPr>
          <p:nvPr/>
        </p:nvCxnSpPr>
        <p:spPr>
          <a:xfrm flipV="1">
            <a:off x="6156140" y="3978469"/>
            <a:ext cx="815112" cy="12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Slide Number Placeholder 198">
            <a:extLst>
              <a:ext uri="{FF2B5EF4-FFF2-40B4-BE49-F238E27FC236}">
                <a16:creationId xmlns:a16="http://schemas.microsoft.com/office/drawing/2014/main" id="{C31E8FFC-080B-487C-9DBD-43C55E36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38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CBD531-99F5-4EC3-9A27-A3148BF802ED}"/>
              </a:ext>
            </a:extLst>
          </p:cNvPr>
          <p:cNvSpPr/>
          <p:nvPr/>
        </p:nvSpPr>
        <p:spPr>
          <a:xfrm>
            <a:off x="175586" y="325071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2196 AMT participants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AC6C-1D2F-4EFE-9236-AC0B33B67048}"/>
              </a:ext>
            </a:extLst>
          </p:cNvPr>
          <p:cNvSpPr/>
          <p:nvPr/>
        </p:nvSpPr>
        <p:spPr>
          <a:xfrm>
            <a:off x="6972652" y="517349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Recall task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056B-D913-4797-9C0E-446B0538CC79}"/>
              </a:ext>
            </a:extLst>
          </p:cNvPr>
          <p:cNvSpPr/>
          <p:nvPr/>
        </p:nvSpPr>
        <p:spPr>
          <a:xfrm>
            <a:off x="175586" y="504222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561EA-7AB7-4549-BB56-775856B9E85D}"/>
              </a:ext>
            </a:extLst>
          </p:cNvPr>
          <p:cNvSpPr/>
          <p:nvPr/>
        </p:nvSpPr>
        <p:spPr>
          <a:xfrm>
            <a:off x="2688681" y="511645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662B2-12A9-495F-A8D7-CB4058BCFD07}"/>
              </a:ext>
            </a:extLst>
          </p:cNvPr>
          <p:cNvSpPr/>
          <p:nvPr/>
        </p:nvSpPr>
        <p:spPr>
          <a:xfrm>
            <a:off x="9503319" y="3614792"/>
            <a:ext cx="2287399" cy="22879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Demographics</a:t>
            </a:r>
          </a:p>
          <a:p>
            <a:pPr algn="ctr"/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residency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3128B-4E48-49B2-A23C-5ADB26172E3F}"/>
              </a:ext>
            </a:extLst>
          </p:cNvPr>
          <p:cNvSpPr txBox="1"/>
          <p:nvPr/>
        </p:nvSpPr>
        <p:spPr>
          <a:xfrm>
            <a:off x="7752753" y="510995"/>
            <a:ext cx="4037965" cy="276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SPR task:</a:t>
            </a:r>
            <a:r>
              <a:rPr lang="en-US" dirty="0"/>
              <a:t> moving-window self-paced reading (comprehension)</a:t>
            </a:r>
            <a:endParaRPr lang="en-US" u="sng" dirty="0"/>
          </a:p>
          <a:p>
            <a:endParaRPr lang="en-US" sz="400" u="sng" dirty="0"/>
          </a:p>
          <a:p>
            <a:r>
              <a:rPr lang="en-US" u="sng" dirty="0"/>
              <a:t>Maze task:</a:t>
            </a:r>
            <a:r>
              <a:rPr lang="en-US" dirty="0"/>
              <a:t> A-maze measure of decision times between correct word and high-surprisal foil</a:t>
            </a:r>
          </a:p>
          <a:p>
            <a:endParaRPr lang="en-US" sz="400" u="sng" dirty="0"/>
          </a:p>
          <a:p>
            <a:r>
              <a:rPr lang="en-US" u="sng" dirty="0"/>
              <a:t>Cloze task:</a:t>
            </a:r>
            <a:r>
              <a:rPr lang="en-US" dirty="0"/>
              <a:t> passage completion to elicit pronoun use in same contexts as</a:t>
            </a:r>
          </a:p>
          <a:p>
            <a:endParaRPr lang="en-US" sz="400" dirty="0"/>
          </a:p>
          <a:p>
            <a:r>
              <a:rPr lang="en-US" u="sng" dirty="0"/>
              <a:t>“Mazerace” task:</a:t>
            </a:r>
            <a:r>
              <a:rPr lang="en-US" dirty="0"/>
              <a:t> A-maze measure with sentence referencing VP race</a:t>
            </a:r>
            <a:endParaRPr lang="en-US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D488E-D29F-4C30-B61C-B572955E0ABB}"/>
              </a:ext>
            </a:extLst>
          </p:cNvPr>
          <p:cNvSpPr/>
          <p:nvPr/>
        </p:nvSpPr>
        <p:spPr>
          <a:xfrm>
            <a:off x="4531455" y="51164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BB497-95A7-4854-8719-AC2FB2DEED70}"/>
              </a:ext>
            </a:extLst>
          </p:cNvPr>
          <p:cNvSpPr/>
          <p:nvPr/>
        </p:nvSpPr>
        <p:spPr>
          <a:xfrm>
            <a:off x="4528676" y="3614792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A4554-504D-4930-9DCE-5F37D853742C}"/>
              </a:ext>
            </a:extLst>
          </p:cNvPr>
          <p:cNvSpPr/>
          <p:nvPr/>
        </p:nvSpPr>
        <p:spPr>
          <a:xfrm>
            <a:off x="2688681" y="361563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442170-B2EB-4E4D-8477-1424E4946C82}"/>
              </a:ext>
            </a:extLst>
          </p:cNvPr>
          <p:cNvSpPr/>
          <p:nvPr/>
        </p:nvSpPr>
        <p:spPr>
          <a:xfrm>
            <a:off x="4531455" y="129026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6ACECE-7FF3-4709-8C8F-3096B5A86DB6}"/>
              </a:ext>
            </a:extLst>
          </p:cNvPr>
          <p:cNvSpPr/>
          <p:nvPr/>
        </p:nvSpPr>
        <p:spPr>
          <a:xfrm>
            <a:off x="2688681" y="43942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40DEB-05DA-45C5-A912-93B03D043D9E}"/>
              </a:ext>
            </a:extLst>
          </p:cNvPr>
          <p:cNvSpPr/>
          <p:nvPr/>
        </p:nvSpPr>
        <p:spPr>
          <a:xfrm>
            <a:off x="2688681" y="129110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A5D9F-8489-45B9-B784-9556BFA4030A}"/>
              </a:ext>
            </a:extLst>
          </p:cNvPr>
          <p:cNvSpPr/>
          <p:nvPr/>
        </p:nvSpPr>
        <p:spPr>
          <a:xfrm>
            <a:off x="4528676" y="43942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EEE3C-AEB5-4E2D-815F-9AAFE83FB796}"/>
              </a:ext>
            </a:extLst>
          </p:cNvPr>
          <p:cNvSpPr/>
          <p:nvPr/>
        </p:nvSpPr>
        <p:spPr>
          <a:xfrm>
            <a:off x="2688680" y="20583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CA53-9C33-4892-AC37-A8617517C86C}"/>
              </a:ext>
            </a:extLst>
          </p:cNvPr>
          <p:cNvSpPr/>
          <p:nvPr/>
        </p:nvSpPr>
        <p:spPr>
          <a:xfrm>
            <a:off x="4531454" y="20583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5AB75-B41C-41FC-BB88-27D3A22C767F}"/>
              </a:ext>
            </a:extLst>
          </p:cNvPr>
          <p:cNvSpPr/>
          <p:nvPr/>
        </p:nvSpPr>
        <p:spPr>
          <a:xfrm>
            <a:off x="4528676" y="517287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B98474-805C-4F29-8F14-AA55FE10B4D8}"/>
              </a:ext>
            </a:extLst>
          </p:cNvPr>
          <p:cNvSpPr/>
          <p:nvPr/>
        </p:nvSpPr>
        <p:spPr>
          <a:xfrm>
            <a:off x="2688681" y="5173720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1198F-17D5-4643-A6D0-FC1CFD1339AE}"/>
              </a:ext>
            </a:extLst>
          </p:cNvPr>
          <p:cNvSpPr/>
          <p:nvPr/>
        </p:nvSpPr>
        <p:spPr>
          <a:xfrm>
            <a:off x="4531454" y="2837321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66BB77-C033-4E51-B3A8-9BBBC9F35220}"/>
              </a:ext>
            </a:extLst>
          </p:cNvPr>
          <p:cNvSpPr/>
          <p:nvPr/>
        </p:nvSpPr>
        <p:spPr>
          <a:xfrm>
            <a:off x="2688681" y="5970638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5343D5-3B11-4267-8182-8B89DDFAC390}"/>
              </a:ext>
            </a:extLst>
          </p:cNvPr>
          <p:cNvSpPr/>
          <p:nvPr/>
        </p:nvSpPr>
        <p:spPr>
          <a:xfrm>
            <a:off x="2688680" y="283816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655AE-BBA1-443D-9B27-F38135702B04}"/>
              </a:ext>
            </a:extLst>
          </p:cNvPr>
          <p:cNvSpPr/>
          <p:nvPr/>
        </p:nvSpPr>
        <p:spPr>
          <a:xfrm>
            <a:off x="4528676" y="597063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7C6516-A2EA-4E8C-A2B9-28BBA69C2331}"/>
              </a:ext>
            </a:extLst>
          </p:cNvPr>
          <p:cNvSpPr/>
          <p:nvPr/>
        </p:nvSpPr>
        <p:spPr>
          <a:xfrm>
            <a:off x="175586" y="414646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Bot-screening task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8B595D-BAFB-409E-8CE2-AE6A135C38FF}"/>
              </a:ext>
            </a:extLst>
          </p:cNvPr>
          <p:cNvSpPr/>
          <p:nvPr/>
        </p:nvSpPr>
        <p:spPr>
          <a:xfrm>
            <a:off x="6971252" y="361592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Election Outcome</a:t>
            </a:r>
          </a:p>
          <a:p>
            <a:pPr algn="ctr"/>
            <a:r>
              <a:rPr lang="en-US" sz="1400" dirty="0"/>
              <a:t>Preference</a:t>
            </a:r>
            <a:endParaRPr lang="en-CA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6455C1-A97E-4F88-A11C-1E2C50F6BA24}"/>
              </a:ext>
            </a:extLst>
          </p:cNvPr>
          <p:cNvCxnSpPr>
            <a:stCxn id="4" idx="2"/>
            <a:endCxn id="37" idx="0"/>
          </p:cNvCxnSpPr>
          <p:nvPr/>
        </p:nvCxnSpPr>
        <p:spPr>
          <a:xfrm>
            <a:off x="989318" y="3980558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8F562-E2E1-40B6-9562-1B920B9C62BC}"/>
              </a:ext>
            </a:extLst>
          </p:cNvPr>
          <p:cNvCxnSpPr>
            <a:cxnSpLocks/>
            <a:stCxn id="37" idx="2"/>
            <a:endCxn id="7" idx="0"/>
          </p:cNvCxnSpPr>
          <p:nvPr/>
        </p:nvCxnSpPr>
        <p:spPr>
          <a:xfrm>
            <a:off x="989318" y="4876312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861B5B4-266E-494B-9021-F7200FC4EB6A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1803050" y="876567"/>
            <a:ext cx="885631" cy="453057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DD3599E-AB7D-413E-8E40-93C8F00634DA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803050" y="1656031"/>
            <a:ext cx="885631" cy="37511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B4ECAA7-82A7-4ACC-9DC9-8C9E77B87D66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1803050" y="2423278"/>
            <a:ext cx="885630" cy="29838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77697-AC51-4772-8680-9C36023AA2E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316145" y="876567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CDA2E-12B7-4AE8-844E-A125E717C97C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4316145" y="1655187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3FA79B8-4FFD-4FCE-B5D4-DE254C7C613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4316144" y="2423278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F1B0D66-DA0D-4923-8B25-EC305928B4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 flipV="1">
            <a:off x="4316144" y="3202243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D09361E-33A1-4577-8BAA-DF8A89A64C72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4316145" y="3979714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414560B-2446-4A7A-9AF8-730FDC55C90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316145" y="4759178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6A52A-2FA6-48B9-81A0-B556E66E10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4316145" y="5537798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4B869A6-8EB7-4C47-9CF3-A48A39B9EED4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4316145" y="6335560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C8D110F-2BFC-4E0A-B474-251DE942D143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6156140" y="4759178"/>
            <a:ext cx="816512" cy="77923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ED122AD3-8005-4519-B7D9-32F8518F37B7}"/>
              </a:ext>
            </a:extLst>
          </p:cNvPr>
          <p:cNvCxnSpPr>
            <a:cxnSpLocks/>
            <a:stCxn id="21" idx="3"/>
            <a:endCxn id="5" idx="1"/>
          </p:cNvCxnSpPr>
          <p:nvPr/>
        </p:nvCxnSpPr>
        <p:spPr>
          <a:xfrm>
            <a:off x="6156140" y="5537798"/>
            <a:ext cx="816512" cy="6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6C13072-D03F-4E3D-AF19-82F5D736C8B0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6156140" y="5538415"/>
            <a:ext cx="816512" cy="7971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DB51C38E-70AA-4461-AE5D-507814BB9BD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6F8AB814-BDE0-49D6-AC06-E25ED88BA9BF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>
            <a:off x="6158918" y="3202243"/>
            <a:ext cx="812334" cy="77860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A58B3BBC-5FC8-48D1-BFC7-2909D3D83447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6158918" y="2423278"/>
            <a:ext cx="812334" cy="155757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2C78A3C-E3D1-4BDA-A47E-BAB5F3CC29C2}"/>
              </a:ext>
            </a:extLst>
          </p:cNvPr>
          <p:cNvCxnSpPr>
            <a:cxnSpLocks/>
            <a:stCxn id="15" idx="3"/>
            <a:endCxn id="38" idx="1"/>
          </p:cNvCxnSpPr>
          <p:nvPr/>
        </p:nvCxnSpPr>
        <p:spPr>
          <a:xfrm>
            <a:off x="6158919" y="1655187"/>
            <a:ext cx="812333" cy="232566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49B7A920-017E-4340-9757-753FE632621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>
            <a:off x="6158919" y="876567"/>
            <a:ext cx="812333" cy="310428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94158808-79B1-42C3-B729-3A41F19B87BB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rot="16200000" flipV="1">
            <a:off x="7371823" y="4758932"/>
            <a:ext cx="827722" cy="1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1DACB9AD-737B-4B5B-9D2B-4A98F2676F8C}"/>
              </a:ext>
            </a:extLst>
          </p:cNvPr>
          <p:cNvCxnSpPr>
            <a:cxnSpLocks/>
            <a:stCxn id="38" idx="3"/>
            <a:endCxn id="10" idx="1"/>
          </p:cNvCxnSpPr>
          <p:nvPr/>
        </p:nvCxnSpPr>
        <p:spPr>
          <a:xfrm>
            <a:off x="8598716" y="3980850"/>
            <a:ext cx="904603" cy="77790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95AC21F3-ACE4-410A-A610-F7BF541ED57D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1803050" y="3203087"/>
            <a:ext cx="885630" cy="220405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99A2D67-8CF2-4C71-B974-825C72F2159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803050" y="3980558"/>
            <a:ext cx="885631" cy="14265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BD48480E-0091-47A8-8267-AC8D05A3D3B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803050" y="4759178"/>
            <a:ext cx="885631" cy="6479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E041F1F-BC2A-47C2-9681-F17C807A5973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803050" y="5407145"/>
            <a:ext cx="885631" cy="1314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27ECDCB3-E75E-41B4-B526-8FA2A2D38F8D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>
            <a:off x="1803050" y="5407145"/>
            <a:ext cx="885631" cy="92841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DBC2CEF-E16F-4236-878F-B3D3A6FE4B68}"/>
              </a:ext>
            </a:extLst>
          </p:cNvPr>
          <p:cNvSpPr txBox="1"/>
          <p:nvPr/>
        </p:nvSpPr>
        <p:spPr>
          <a:xfrm>
            <a:off x="2203756" y="5478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410</a:t>
            </a:r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6F2BF4-1274-4129-8187-E33C6ADB4F36}"/>
              </a:ext>
            </a:extLst>
          </p:cNvPr>
          <p:cNvSpPr txBox="1"/>
          <p:nvPr/>
        </p:nvSpPr>
        <p:spPr>
          <a:xfrm>
            <a:off x="2203756" y="13085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306</a:t>
            </a:r>
            <a:endParaRPr lang="en-CA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A879597-8113-4BC0-9B6F-5119E20F70E6}"/>
              </a:ext>
            </a:extLst>
          </p:cNvPr>
          <p:cNvSpPr txBox="1"/>
          <p:nvPr/>
        </p:nvSpPr>
        <p:spPr>
          <a:xfrm>
            <a:off x="2203756" y="20830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388</a:t>
            </a:r>
            <a:endParaRPr lang="en-CA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D8198B-E69A-4DAB-925E-7AEDE505C833}"/>
              </a:ext>
            </a:extLst>
          </p:cNvPr>
          <p:cNvSpPr txBox="1"/>
          <p:nvPr/>
        </p:nvSpPr>
        <p:spPr>
          <a:xfrm>
            <a:off x="2203756" y="28709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338</a:t>
            </a:r>
            <a:endParaRPr lang="en-CA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AA23AD4-D170-47B6-A464-F7A07F3B891E}"/>
              </a:ext>
            </a:extLst>
          </p:cNvPr>
          <p:cNvSpPr txBox="1"/>
          <p:nvPr/>
        </p:nvSpPr>
        <p:spPr>
          <a:xfrm>
            <a:off x="2203756" y="36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225</a:t>
            </a:r>
            <a:endParaRPr lang="en-CA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FF7E007-7354-442C-B111-515B99165350}"/>
              </a:ext>
            </a:extLst>
          </p:cNvPr>
          <p:cNvSpPr txBox="1"/>
          <p:nvPr/>
        </p:nvSpPr>
        <p:spPr>
          <a:xfrm>
            <a:off x="2203756" y="44125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171</a:t>
            </a:r>
            <a:endParaRPr lang="en-CA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9307EB-DD62-4E4C-88B1-C36D3AC10B27}"/>
              </a:ext>
            </a:extLst>
          </p:cNvPr>
          <p:cNvSpPr txBox="1"/>
          <p:nvPr/>
        </p:nvSpPr>
        <p:spPr>
          <a:xfrm>
            <a:off x="2203756" y="51982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197</a:t>
            </a:r>
            <a:endParaRPr lang="en-CA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12367C8-1AC5-4D69-ACDD-4038BD27605A}"/>
              </a:ext>
            </a:extLst>
          </p:cNvPr>
          <p:cNvSpPr txBox="1"/>
          <p:nvPr/>
        </p:nvSpPr>
        <p:spPr>
          <a:xfrm>
            <a:off x="2203756" y="59858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161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3B2E2-BEF6-4EBD-AC92-DFD3661A734D}"/>
              </a:ext>
            </a:extLst>
          </p:cNvPr>
          <p:cNvSpPr/>
          <p:nvPr/>
        </p:nvSpPr>
        <p:spPr>
          <a:xfrm>
            <a:off x="4555619" y="516141"/>
            <a:ext cx="1600521" cy="307590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78A505D-2771-4CAB-8E07-1B294C66F6E2}"/>
              </a:ext>
            </a:extLst>
          </p:cNvPr>
          <p:cNvSpPr/>
          <p:nvPr/>
        </p:nvSpPr>
        <p:spPr>
          <a:xfrm>
            <a:off x="2702821" y="3610843"/>
            <a:ext cx="1600521" cy="307590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0FCE35E-4458-46B0-BBA2-4C7C2529384C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BDD8B3-F524-4086-BF63-EE4E0507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464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DC0C99-5D09-4823-B1F9-C4F64E976958}"/>
              </a:ext>
            </a:extLst>
          </p:cNvPr>
          <p:cNvSpPr/>
          <p:nvPr/>
        </p:nvSpPr>
        <p:spPr>
          <a:xfrm>
            <a:off x="1909127" y="1515387"/>
            <a:ext cx="8349570" cy="475126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1342E-699C-4580-8829-5B7D93C1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34"/>
            <a:ext cx="10515600" cy="1325563"/>
          </a:xfrm>
        </p:spPr>
        <p:txBody>
          <a:bodyPr/>
          <a:lstStyle/>
          <a:p>
            <a:r>
              <a:rPr lang="en-US" dirty="0"/>
              <a:t>Event expectations</a:t>
            </a:r>
            <a:endParaRPr lang="en-C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57D9A49-0CCB-4B04-85A3-B1A820CEDF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6805" y="1642752"/>
            <a:ext cx="7376830" cy="44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US election: Where Kamala Harris stands on the key issues">
            <a:extLst>
              <a:ext uri="{FF2B5EF4-FFF2-40B4-BE49-F238E27FC236}">
                <a16:creationId xmlns:a16="http://schemas.microsoft.com/office/drawing/2014/main" id="{E70FCE4E-D5AF-440D-802F-7AE3CC7A30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6" descr="US election: Where Kamala Harris stands on the key issues">
            <a:extLst>
              <a:ext uri="{FF2B5EF4-FFF2-40B4-BE49-F238E27FC236}">
                <a16:creationId xmlns:a16="http://schemas.microsoft.com/office/drawing/2014/main" id="{60C20B22-C8F5-4014-B3B8-D21963F101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3F88E56-9CF0-4615-AAA2-B169E7DC7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" r="18611" b="47958"/>
          <a:stretch/>
        </p:blipFill>
        <p:spPr bwMode="auto">
          <a:xfrm>
            <a:off x="3226189" y="4568824"/>
            <a:ext cx="870229" cy="8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fficial White House portrait of Mike Pence smiling. He wears a black suit, red tie, and an American flag lapel pin.">
            <a:extLst>
              <a:ext uri="{FF2B5EF4-FFF2-40B4-BE49-F238E27FC236}">
                <a16:creationId xmlns:a16="http://schemas.microsoft.com/office/drawing/2014/main" id="{E02E66B9-06C3-40B1-8043-E58E4F0A7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0558" r="18749" b="32318"/>
          <a:stretch/>
        </p:blipFill>
        <p:spPr bwMode="auto">
          <a:xfrm>
            <a:off x="4190401" y="4568824"/>
            <a:ext cx="870230" cy="85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6F3370-912E-49D7-B924-D025BD5A86F3}"/>
              </a:ext>
            </a:extLst>
          </p:cNvPr>
          <p:cNvCxnSpPr/>
          <p:nvPr/>
        </p:nvCxnSpPr>
        <p:spPr>
          <a:xfrm flipH="1">
            <a:off x="7519035" y="1421085"/>
            <a:ext cx="142875" cy="438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9559CC-AE60-4353-838D-D792EC836234}"/>
              </a:ext>
            </a:extLst>
          </p:cNvPr>
          <p:cNvSpPr txBox="1"/>
          <p:nvPr/>
        </p:nvSpPr>
        <p:spPr>
          <a:xfrm>
            <a:off x="6602623" y="487514"/>
            <a:ext cx="2754737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Immediately after major media outlets projected a Biden/Harris victory</a:t>
            </a:r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FB863-26D7-428D-BD6A-127F2A8C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17</a:t>
            </a:fld>
            <a:endParaRPr lang="en-CA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31C4B84-03D8-47D9-878F-030626C3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" r="18611" b="47958"/>
          <a:stretch/>
        </p:blipFill>
        <p:spPr bwMode="auto">
          <a:xfrm>
            <a:off x="6423660" y="4568824"/>
            <a:ext cx="870229" cy="8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fficial White House portrait of Mike Pence smiling. He wears a black suit, red tie, and an American flag lapel pin.">
            <a:extLst>
              <a:ext uri="{FF2B5EF4-FFF2-40B4-BE49-F238E27FC236}">
                <a16:creationId xmlns:a16="http://schemas.microsoft.com/office/drawing/2014/main" id="{1D1A8B64-0BCF-42FE-9761-846B58A0E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0558" r="18749" b="32318"/>
          <a:stretch/>
        </p:blipFill>
        <p:spPr bwMode="auto">
          <a:xfrm>
            <a:off x="7387872" y="4568824"/>
            <a:ext cx="870230" cy="85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77212B-09BA-4F7A-A960-C6C4D0473B2A}"/>
              </a:ext>
            </a:extLst>
          </p:cNvPr>
          <p:cNvSpPr/>
          <p:nvPr/>
        </p:nvSpPr>
        <p:spPr>
          <a:xfrm>
            <a:off x="6302903" y="2120078"/>
            <a:ext cx="3054457" cy="3293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2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CBD531-99F5-4EC3-9A27-A3148BF802ED}"/>
              </a:ext>
            </a:extLst>
          </p:cNvPr>
          <p:cNvSpPr/>
          <p:nvPr/>
        </p:nvSpPr>
        <p:spPr>
          <a:xfrm>
            <a:off x="175586" y="325071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2196 AMT participants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AC6C-1D2F-4EFE-9236-AC0B33B67048}"/>
              </a:ext>
            </a:extLst>
          </p:cNvPr>
          <p:cNvSpPr/>
          <p:nvPr/>
        </p:nvSpPr>
        <p:spPr>
          <a:xfrm>
            <a:off x="6972652" y="517349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Recall task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056B-D913-4797-9C0E-446B0538CC79}"/>
              </a:ext>
            </a:extLst>
          </p:cNvPr>
          <p:cNvSpPr/>
          <p:nvPr/>
        </p:nvSpPr>
        <p:spPr>
          <a:xfrm>
            <a:off x="175586" y="504222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561EA-7AB7-4549-BB56-775856B9E85D}"/>
              </a:ext>
            </a:extLst>
          </p:cNvPr>
          <p:cNvSpPr/>
          <p:nvPr/>
        </p:nvSpPr>
        <p:spPr>
          <a:xfrm>
            <a:off x="2688681" y="511645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662B2-12A9-495F-A8D7-CB4058BCFD07}"/>
              </a:ext>
            </a:extLst>
          </p:cNvPr>
          <p:cNvSpPr/>
          <p:nvPr/>
        </p:nvSpPr>
        <p:spPr>
          <a:xfrm>
            <a:off x="9503319" y="3614792"/>
            <a:ext cx="2287399" cy="22879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Demographics</a:t>
            </a:r>
          </a:p>
          <a:p>
            <a:pPr algn="ctr"/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residency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3128B-4E48-49B2-A23C-5ADB26172E3F}"/>
              </a:ext>
            </a:extLst>
          </p:cNvPr>
          <p:cNvSpPr txBox="1"/>
          <p:nvPr/>
        </p:nvSpPr>
        <p:spPr>
          <a:xfrm>
            <a:off x="7752753" y="510995"/>
            <a:ext cx="4037965" cy="276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SPR task:</a:t>
            </a:r>
            <a:r>
              <a:rPr lang="en-US" dirty="0"/>
              <a:t> moving-window self-paced reading (comprehension)</a:t>
            </a:r>
            <a:endParaRPr lang="en-US" u="sng" dirty="0"/>
          </a:p>
          <a:p>
            <a:endParaRPr lang="en-US" sz="400" u="sng" dirty="0"/>
          </a:p>
          <a:p>
            <a:r>
              <a:rPr lang="en-US" u="sng" dirty="0"/>
              <a:t>Maze task:</a:t>
            </a:r>
            <a:r>
              <a:rPr lang="en-US" dirty="0"/>
              <a:t> A-maze measure of decision times between correct word and high-surprisal foil</a:t>
            </a:r>
          </a:p>
          <a:p>
            <a:endParaRPr lang="en-US" sz="400" u="sng" dirty="0"/>
          </a:p>
          <a:p>
            <a:r>
              <a:rPr lang="en-US" u="sng" dirty="0"/>
              <a:t>Cloze task:</a:t>
            </a:r>
            <a:r>
              <a:rPr lang="en-US" dirty="0"/>
              <a:t> passage completion to elicit pronoun use in same contexts as</a:t>
            </a:r>
          </a:p>
          <a:p>
            <a:endParaRPr lang="en-US" sz="400" dirty="0"/>
          </a:p>
          <a:p>
            <a:r>
              <a:rPr lang="en-US" u="sng" dirty="0"/>
              <a:t>“Mazerace” task:</a:t>
            </a:r>
            <a:r>
              <a:rPr lang="en-US" dirty="0"/>
              <a:t> A-maze measure with sentence referencing VP race</a:t>
            </a:r>
            <a:endParaRPr lang="en-US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D488E-D29F-4C30-B61C-B572955E0ABB}"/>
              </a:ext>
            </a:extLst>
          </p:cNvPr>
          <p:cNvSpPr/>
          <p:nvPr/>
        </p:nvSpPr>
        <p:spPr>
          <a:xfrm>
            <a:off x="4531455" y="51164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BB497-95A7-4854-8719-AC2FB2DEED70}"/>
              </a:ext>
            </a:extLst>
          </p:cNvPr>
          <p:cNvSpPr/>
          <p:nvPr/>
        </p:nvSpPr>
        <p:spPr>
          <a:xfrm>
            <a:off x="4528676" y="3614792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A4554-504D-4930-9DCE-5F37D853742C}"/>
              </a:ext>
            </a:extLst>
          </p:cNvPr>
          <p:cNvSpPr/>
          <p:nvPr/>
        </p:nvSpPr>
        <p:spPr>
          <a:xfrm>
            <a:off x="2688681" y="361563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442170-B2EB-4E4D-8477-1424E4946C82}"/>
              </a:ext>
            </a:extLst>
          </p:cNvPr>
          <p:cNvSpPr/>
          <p:nvPr/>
        </p:nvSpPr>
        <p:spPr>
          <a:xfrm>
            <a:off x="4531455" y="129026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6ACECE-7FF3-4709-8C8F-3096B5A86DB6}"/>
              </a:ext>
            </a:extLst>
          </p:cNvPr>
          <p:cNvSpPr/>
          <p:nvPr/>
        </p:nvSpPr>
        <p:spPr>
          <a:xfrm>
            <a:off x="2688681" y="43942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40DEB-05DA-45C5-A912-93B03D043D9E}"/>
              </a:ext>
            </a:extLst>
          </p:cNvPr>
          <p:cNvSpPr/>
          <p:nvPr/>
        </p:nvSpPr>
        <p:spPr>
          <a:xfrm>
            <a:off x="2688681" y="129110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A5D9F-8489-45B9-B784-9556BFA4030A}"/>
              </a:ext>
            </a:extLst>
          </p:cNvPr>
          <p:cNvSpPr/>
          <p:nvPr/>
        </p:nvSpPr>
        <p:spPr>
          <a:xfrm>
            <a:off x="4528676" y="43942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EEE3C-AEB5-4E2D-815F-9AAFE83FB796}"/>
              </a:ext>
            </a:extLst>
          </p:cNvPr>
          <p:cNvSpPr/>
          <p:nvPr/>
        </p:nvSpPr>
        <p:spPr>
          <a:xfrm>
            <a:off x="2688680" y="20583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CA53-9C33-4892-AC37-A8617517C86C}"/>
              </a:ext>
            </a:extLst>
          </p:cNvPr>
          <p:cNvSpPr/>
          <p:nvPr/>
        </p:nvSpPr>
        <p:spPr>
          <a:xfrm>
            <a:off x="4531454" y="20583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5AB75-B41C-41FC-BB88-27D3A22C767F}"/>
              </a:ext>
            </a:extLst>
          </p:cNvPr>
          <p:cNvSpPr/>
          <p:nvPr/>
        </p:nvSpPr>
        <p:spPr>
          <a:xfrm>
            <a:off x="4528676" y="517287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B98474-805C-4F29-8F14-AA55FE10B4D8}"/>
              </a:ext>
            </a:extLst>
          </p:cNvPr>
          <p:cNvSpPr/>
          <p:nvPr/>
        </p:nvSpPr>
        <p:spPr>
          <a:xfrm>
            <a:off x="2688681" y="5173720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1198F-17D5-4643-A6D0-FC1CFD1339AE}"/>
              </a:ext>
            </a:extLst>
          </p:cNvPr>
          <p:cNvSpPr/>
          <p:nvPr/>
        </p:nvSpPr>
        <p:spPr>
          <a:xfrm>
            <a:off x="4531454" y="2837321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66BB77-C033-4E51-B3A8-9BBBC9F35220}"/>
              </a:ext>
            </a:extLst>
          </p:cNvPr>
          <p:cNvSpPr/>
          <p:nvPr/>
        </p:nvSpPr>
        <p:spPr>
          <a:xfrm>
            <a:off x="2688681" y="5970638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5343D5-3B11-4267-8182-8B89DDFAC390}"/>
              </a:ext>
            </a:extLst>
          </p:cNvPr>
          <p:cNvSpPr/>
          <p:nvPr/>
        </p:nvSpPr>
        <p:spPr>
          <a:xfrm>
            <a:off x="2688680" y="283816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655AE-BBA1-443D-9B27-F38135702B04}"/>
              </a:ext>
            </a:extLst>
          </p:cNvPr>
          <p:cNvSpPr/>
          <p:nvPr/>
        </p:nvSpPr>
        <p:spPr>
          <a:xfrm>
            <a:off x="4528676" y="597063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7C6516-A2EA-4E8C-A2B9-28BBA69C2331}"/>
              </a:ext>
            </a:extLst>
          </p:cNvPr>
          <p:cNvSpPr/>
          <p:nvPr/>
        </p:nvSpPr>
        <p:spPr>
          <a:xfrm>
            <a:off x="175586" y="414646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Bot-screening task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8B595D-BAFB-409E-8CE2-AE6A135C38FF}"/>
              </a:ext>
            </a:extLst>
          </p:cNvPr>
          <p:cNvSpPr/>
          <p:nvPr/>
        </p:nvSpPr>
        <p:spPr>
          <a:xfrm>
            <a:off x="6971252" y="361592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Election Outcome</a:t>
            </a:r>
          </a:p>
          <a:p>
            <a:pPr algn="ctr"/>
            <a:r>
              <a:rPr lang="en-US" sz="1400" dirty="0"/>
              <a:t>Preference</a:t>
            </a:r>
            <a:endParaRPr lang="en-CA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6455C1-A97E-4F88-A11C-1E2C50F6BA24}"/>
              </a:ext>
            </a:extLst>
          </p:cNvPr>
          <p:cNvCxnSpPr>
            <a:stCxn id="4" idx="2"/>
            <a:endCxn id="37" idx="0"/>
          </p:cNvCxnSpPr>
          <p:nvPr/>
        </p:nvCxnSpPr>
        <p:spPr>
          <a:xfrm>
            <a:off x="989318" y="3980558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8F562-E2E1-40B6-9562-1B920B9C62BC}"/>
              </a:ext>
            </a:extLst>
          </p:cNvPr>
          <p:cNvCxnSpPr>
            <a:cxnSpLocks/>
            <a:stCxn id="37" idx="2"/>
            <a:endCxn id="7" idx="0"/>
          </p:cNvCxnSpPr>
          <p:nvPr/>
        </p:nvCxnSpPr>
        <p:spPr>
          <a:xfrm>
            <a:off x="989318" y="4876312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861B5B4-266E-494B-9021-F7200FC4EB6A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1803050" y="876567"/>
            <a:ext cx="885631" cy="453057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DD3599E-AB7D-413E-8E40-93C8F00634DA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803050" y="1656031"/>
            <a:ext cx="885631" cy="37511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B4ECAA7-82A7-4ACC-9DC9-8C9E77B87D66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1803050" y="2423278"/>
            <a:ext cx="885630" cy="29838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77697-AC51-4772-8680-9C36023AA2E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316145" y="876567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CDA2E-12B7-4AE8-844E-A125E717C97C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4316145" y="1655187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3FA79B8-4FFD-4FCE-B5D4-DE254C7C613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4316144" y="2423278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F1B0D66-DA0D-4923-8B25-EC305928B4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 flipV="1">
            <a:off x="4316144" y="3202243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D09361E-33A1-4577-8BAA-DF8A89A64C72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4316145" y="3979714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414560B-2446-4A7A-9AF8-730FDC55C90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316145" y="4759178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6A52A-2FA6-48B9-81A0-B556E66E10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4316145" y="5537798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4B869A6-8EB7-4C47-9CF3-A48A39B9EED4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4316145" y="6335560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C8D110F-2BFC-4E0A-B474-251DE942D143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6156140" y="4759178"/>
            <a:ext cx="816512" cy="77923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ED122AD3-8005-4519-B7D9-32F8518F37B7}"/>
              </a:ext>
            </a:extLst>
          </p:cNvPr>
          <p:cNvCxnSpPr>
            <a:cxnSpLocks/>
            <a:stCxn id="21" idx="3"/>
            <a:endCxn id="5" idx="1"/>
          </p:cNvCxnSpPr>
          <p:nvPr/>
        </p:nvCxnSpPr>
        <p:spPr>
          <a:xfrm>
            <a:off x="6156140" y="5537798"/>
            <a:ext cx="816512" cy="6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6C13072-D03F-4E3D-AF19-82F5D736C8B0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6156140" y="5538415"/>
            <a:ext cx="816512" cy="7971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DB51C38E-70AA-4461-AE5D-507814BB9BD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6F8AB814-BDE0-49D6-AC06-E25ED88BA9BF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>
            <a:off x="6158918" y="3202243"/>
            <a:ext cx="812334" cy="77860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A58B3BBC-5FC8-48D1-BFC7-2909D3D83447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6158918" y="2423278"/>
            <a:ext cx="812334" cy="155757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2C78A3C-E3D1-4BDA-A47E-BAB5F3CC29C2}"/>
              </a:ext>
            </a:extLst>
          </p:cNvPr>
          <p:cNvCxnSpPr>
            <a:cxnSpLocks/>
            <a:stCxn id="15" idx="3"/>
            <a:endCxn id="38" idx="1"/>
          </p:cNvCxnSpPr>
          <p:nvPr/>
        </p:nvCxnSpPr>
        <p:spPr>
          <a:xfrm>
            <a:off x="6158919" y="1655187"/>
            <a:ext cx="812333" cy="232566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49B7A920-017E-4340-9757-753FE632621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>
            <a:off x="6158919" y="876567"/>
            <a:ext cx="812333" cy="310428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94158808-79B1-42C3-B729-3A41F19B87BB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rot="16200000" flipV="1">
            <a:off x="7371823" y="4758932"/>
            <a:ext cx="827722" cy="1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1DACB9AD-737B-4B5B-9D2B-4A98F2676F8C}"/>
              </a:ext>
            </a:extLst>
          </p:cNvPr>
          <p:cNvCxnSpPr>
            <a:cxnSpLocks/>
            <a:stCxn id="38" idx="3"/>
            <a:endCxn id="10" idx="1"/>
          </p:cNvCxnSpPr>
          <p:nvPr/>
        </p:nvCxnSpPr>
        <p:spPr>
          <a:xfrm>
            <a:off x="8598716" y="3980850"/>
            <a:ext cx="904603" cy="77790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95AC21F3-ACE4-410A-A610-F7BF541ED57D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1803050" y="3203087"/>
            <a:ext cx="885630" cy="220405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99A2D67-8CF2-4C71-B974-825C72F2159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803050" y="3980558"/>
            <a:ext cx="885631" cy="14265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BD48480E-0091-47A8-8267-AC8D05A3D3B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803050" y="4759178"/>
            <a:ext cx="885631" cy="6479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E041F1F-BC2A-47C2-9681-F17C807A5973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803050" y="5407145"/>
            <a:ext cx="885631" cy="1314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27ECDCB3-E75E-41B4-B526-8FA2A2D38F8D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>
            <a:off x="1803050" y="5407145"/>
            <a:ext cx="885631" cy="92841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DBC2CEF-E16F-4236-878F-B3D3A6FE4B68}"/>
              </a:ext>
            </a:extLst>
          </p:cNvPr>
          <p:cNvSpPr txBox="1"/>
          <p:nvPr/>
        </p:nvSpPr>
        <p:spPr>
          <a:xfrm>
            <a:off x="2203756" y="5478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410</a:t>
            </a:r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6F2BF4-1274-4129-8187-E33C6ADB4F36}"/>
              </a:ext>
            </a:extLst>
          </p:cNvPr>
          <p:cNvSpPr txBox="1"/>
          <p:nvPr/>
        </p:nvSpPr>
        <p:spPr>
          <a:xfrm>
            <a:off x="2203756" y="13085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306</a:t>
            </a:r>
            <a:endParaRPr lang="en-CA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A879597-8113-4BC0-9B6F-5119E20F70E6}"/>
              </a:ext>
            </a:extLst>
          </p:cNvPr>
          <p:cNvSpPr txBox="1"/>
          <p:nvPr/>
        </p:nvSpPr>
        <p:spPr>
          <a:xfrm>
            <a:off x="2203756" y="20830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388</a:t>
            </a:r>
            <a:endParaRPr lang="en-CA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D8198B-E69A-4DAB-925E-7AEDE505C833}"/>
              </a:ext>
            </a:extLst>
          </p:cNvPr>
          <p:cNvSpPr txBox="1"/>
          <p:nvPr/>
        </p:nvSpPr>
        <p:spPr>
          <a:xfrm>
            <a:off x="2203756" y="28709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338</a:t>
            </a:r>
            <a:endParaRPr lang="en-CA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AA23AD4-D170-47B6-A464-F7A07F3B891E}"/>
              </a:ext>
            </a:extLst>
          </p:cNvPr>
          <p:cNvSpPr txBox="1"/>
          <p:nvPr/>
        </p:nvSpPr>
        <p:spPr>
          <a:xfrm>
            <a:off x="2203756" y="36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225</a:t>
            </a:r>
            <a:endParaRPr lang="en-CA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FF7E007-7354-442C-B111-515B99165350}"/>
              </a:ext>
            </a:extLst>
          </p:cNvPr>
          <p:cNvSpPr txBox="1"/>
          <p:nvPr/>
        </p:nvSpPr>
        <p:spPr>
          <a:xfrm>
            <a:off x="2203756" y="44125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171</a:t>
            </a:r>
            <a:endParaRPr lang="en-CA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9307EB-DD62-4E4C-88B1-C36D3AC10B27}"/>
              </a:ext>
            </a:extLst>
          </p:cNvPr>
          <p:cNvSpPr txBox="1"/>
          <p:nvPr/>
        </p:nvSpPr>
        <p:spPr>
          <a:xfrm>
            <a:off x="2203756" y="51982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197</a:t>
            </a:r>
            <a:endParaRPr lang="en-CA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12367C8-1AC5-4D69-ACDD-4038BD27605A}"/>
              </a:ext>
            </a:extLst>
          </p:cNvPr>
          <p:cNvSpPr txBox="1"/>
          <p:nvPr/>
        </p:nvSpPr>
        <p:spPr>
          <a:xfrm>
            <a:off x="2203756" y="59858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161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3B2E2-BEF6-4EBD-AC92-DFD3661A734D}"/>
              </a:ext>
            </a:extLst>
          </p:cNvPr>
          <p:cNvSpPr/>
          <p:nvPr/>
        </p:nvSpPr>
        <p:spPr>
          <a:xfrm>
            <a:off x="4555619" y="516141"/>
            <a:ext cx="1600521" cy="307590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78A505D-2771-4CAB-8E07-1B294C66F6E2}"/>
              </a:ext>
            </a:extLst>
          </p:cNvPr>
          <p:cNvSpPr/>
          <p:nvPr/>
        </p:nvSpPr>
        <p:spPr>
          <a:xfrm>
            <a:off x="2702821" y="3610843"/>
            <a:ext cx="1600521" cy="307590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0FCE35E-4458-46B0-BBA2-4C7C2529384C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BDD8B3-F524-4086-BF63-EE4E0507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926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CBD531-99F5-4EC3-9A27-A3148BF802ED}"/>
              </a:ext>
            </a:extLst>
          </p:cNvPr>
          <p:cNvSpPr/>
          <p:nvPr/>
        </p:nvSpPr>
        <p:spPr>
          <a:xfrm>
            <a:off x="175586" y="325071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2196 AMT participants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AC6C-1D2F-4EFE-9236-AC0B33B67048}"/>
              </a:ext>
            </a:extLst>
          </p:cNvPr>
          <p:cNvSpPr/>
          <p:nvPr/>
        </p:nvSpPr>
        <p:spPr>
          <a:xfrm>
            <a:off x="6972652" y="517349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Recall task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056B-D913-4797-9C0E-446B0538CC79}"/>
              </a:ext>
            </a:extLst>
          </p:cNvPr>
          <p:cNvSpPr/>
          <p:nvPr/>
        </p:nvSpPr>
        <p:spPr>
          <a:xfrm>
            <a:off x="175586" y="504222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561EA-7AB7-4549-BB56-775856B9E85D}"/>
              </a:ext>
            </a:extLst>
          </p:cNvPr>
          <p:cNvSpPr/>
          <p:nvPr/>
        </p:nvSpPr>
        <p:spPr>
          <a:xfrm>
            <a:off x="2688681" y="511645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662B2-12A9-495F-A8D7-CB4058BCFD07}"/>
              </a:ext>
            </a:extLst>
          </p:cNvPr>
          <p:cNvSpPr/>
          <p:nvPr/>
        </p:nvSpPr>
        <p:spPr>
          <a:xfrm>
            <a:off x="9503319" y="3614792"/>
            <a:ext cx="2287399" cy="22879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Demographics</a:t>
            </a:r>
          </a:p>
          <a:p>
            <a:pPr algn="ctr"/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residency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3128B-4E48-49B2-A23C-5ADB26172E3F}"/>
              </a:ext>
            </a:extLst>
          </p:cNvPr>
          <p:cNvSpPr txBox="1"/>
          <p:nvPr/>
        </p:nvSpPr>
        <p:spPr>
          <a:xfrm>
            <a:off x="7752753" y="510995"/>
            <a:ext cx="4037965" cy="276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SPR task:</a:t>
            </a:r>
            <a:r>
              <a:rPr lang="en-US" dirty="0"/>
              <a:t> moving-window self-paced reading (comprehension)</a:t>
            </a:r>
            <a:endParaRPr lang="en-US" u="sng" dirty="0"/>
          </a:p>
          <a:p>
            <a:endParaRPr lang="en-US" sz="400" u="sng" dirty="0"/>
          </a:p>
          <a:p>
            <a:r>
              <a:rPr lang="en-US" u="sng" dirty="0"/>
              <a:t>Maze task:</a:t>
            </a:r>
            <a:r>
              <a:rPr lang="en-US" dirty="0"/>
              <a:t> A-maze measure of decision times between correct word and high-surprisal foil</a:t>
            </a:r>
          </a:p>
          <a:p>
            <a:endParaRPr lang="en-US" sz="400" u="sng" dirty="0"/>
          </a:p>
          <a:p>
            <a:r>
              <a:rPr lang="en-US" u="sng" dirty="0"/>
              <a:t>Cloze task:</a:t>
            </a:r>
            <a:r>
              <a:rPr lang="en-US" dirty="0"/>
              <a:t> passage completion to elicit pronoun use in same contexts as</a:t>
            </a:r>
          </a:p>
          <a:p>
            <a:endParaRPr lang="en-US" sz="400" dirty="0"/>
          </a:p>
          <a:p>
            <a:r>
              <a:rPr lang="en-US" u="sng" dirty="0"/>
              <a:t>“Mazerace” task:</a:t>
            </a:r>
            <a:r>
              <a:rPr lang="en-US" dirty="0"/>
              <a:t> A-maze measure with sentence referencing VP race</a:t>
            </a:r>
            <a:endParaRPr lang="en-US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D488E-D29F-4C30-B61C-B572955E0ABB}"/>
              </a:ext>
            </a:extLst>
          </p:cNvPr>
          <p:cNvSpPr/>
          <p:nvPr/>
        </p:nvSpPr>
        <p:spPr>
          <a:xfrm>
            <a:off x="4531455" y="51164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BB497-95A7-4854-8719-AC2FB2DEED70}"/>
              </a:ext>
            </a:extLst>
          </p:cNvPr>
          <p:cNvSpPr/>
          <p:nvPr/>
        </p:nvSpPr>
        <p:spPr>
          <a:xfrm>
            <a:off x="4528676" y="3614792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A4554-504D-4930-9DCE-5F37D853742C}"/>
              </a:ext>
            </a:extLst>
          </p:cNvPr>
          <p:cNvSpPr/>
          <p:nvPr/>
        </p:nvSpPr>
        <p:spPr>
          <a:xfrm>
            <a:off x="2688681" y="361563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442170-B2EB-4E4D-8477-1424E4946C82}"/>
              </a:ext>
            </a:extLst>
          </p:cNvPr>
          <p:cNvSpPr/>
          <p:nvPr/>
        </p:nvSpPr>
        <p:spPr>
          <a:xfrm>
            <a:off x="4531455" y="129026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6ACECE-7FF3-4709-8C8F-3096B5A86DB6}"/>
              </a:ext>
            </a:extLst>
          </p:cNvPr>
          <p:cNvSpPr/>
          <p:nvPr/>
        </p:nvSpPr>
        <p:spPr>
          <a:xfrm>
            <a:off x="2688681" y="43942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40DEB-05DA-45C5-A912-93B03D043D9E}"/>
              </a:ext>
            </a:extLst>
          </p:cNvPr>
          <p:cNvSpPr/>
          <p:nvPr/>
        </p:nvSpPr>
        <p:spPr>
          <a:xfrm>
            <a:off x="2688681" y="129110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A5D9F-8489-45B9-B784-9556BFA4030A}"/>
              </a:ext>
            </a:extLst>
          </p:cNvPr>
          <p:cNvSpPr/>
          <p:nvPr/>
        </p:nvSpPr>
        <p:spPr>
          <a:xfrm>
            <a:off x="4528676" y="43942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EEE3C-AEB5-4E2D-815F-9AAFE83FB796}"/>
              </a:ext>
            </a:extLst>
          </p:cNvPr>
          <p:cNvSpPr/>
          <p:nvPr/>
        </p:nvSpPr>
        <p:spPr>
          <a:xfrm>
            <a:off x="2688680" y="20583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CA53-9C33-4892-AC37-A8617517C86C}"/>
              </a:ext>
            </a:extLst>
          </p:cNvPr>
          <p:cNvSpPr/>
          <p:nvPr/>
        </p:nvSpPr>
        <p:spPr>
          <a:xfrm>
            <a:off x="4531454" y="20583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5AB75-B41C-41FC-BB88-27D3A22C767F}"/>
              </a:ext>
            </a:extLst>
          </p:cNvPr>
          <p:cNvSpPr/>
          <p:nvPr/>
        </p:nvSpPr>
        <p:spPr>
          <a:xfrm>
            <a:off x="4528676" y="517287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B98474-805C-4F29-8F14-AA55FE10B4D8}"/>
              </a:ext>
            </a:extLst>
          </p:cNvPr>
          <p:cNvSpPr/>
          <p:nvPr/>
        </p:nvSpPr>
        <p:spPr>
          <a:xfrm>
            <a:off x="2688681" y="5173720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1198F-17D5-4643-A6D0-FC1CFD1339AE}"/>
              </a:ext>
            </a:extLst>
          </p:cNvPr>
          <p:cNvSpPr/>
          <p:nvPr/>
        </p:nvSpPr>
        <p:spPr>
          <a:xfrm>
            <a:off x="4531454" y="2837321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66BB77-C033-4E51-B3A8-9BBBC9F35220}"/>
              </a:ext>
            </a:extLst>
          </p:cNvPr>
          <p:cNvSpPr/>
          <p:nvPr/>
        </p:nvSpPr>
        <p:spPr>
          <a:xfrm>
            <a:off x="2688681" y="5970638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5343D5-3B11-4267-8182-8B89DDFAC390}"/>
              </a:ext>
            </a:extLst>
          </p:cNvPr>
          <p:cNvSpPr/>
          <p:nvPr/>
        </p:nvSpPr>
        <p:spPr>
          <a:xfrm>
            <a:off x="2688680" y="283816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655AE-BBA1-443D-9B27-F38135702B04}"/>
              </a:ext>
            </a:extLst>
          </p:cNvPr>
          <p:cNvSpPr/>
          <p:nvPr/>
        </p:nvSpPr>
        <p:spPr>
          <a:xfrm>
            <a:off x="4528676" y="597063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7C6516-A2EA-4E8C-A2B9-28BBA69C2331}"/>
              </a:ext>
            </a:extLst>
          </p:cNvPr>
          <p:cNvSpPr/>
          <p:nvPr/>
        </p:nvSpPr>
        <p:spPr>
          <a:xfrm>
            <a:off x="175586" y="414646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Bot-screening task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8B595D-BAFB-409E-8CE2-AE6A135C38FF}"/>
              </a:ext>
            </a:extLst>
          </p:cNvPr>
          <p:cNvSpPr/>
          <p:nvPr/>
        </p:nvSpPr>
        <p:spPr>
          <a:xfrm>
            <a:off x="6971252" y="361592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Election Outcome</a:t>
            </a:r>
          </a:p>
          <a:p>
            <a:pPr algn="ctr"/>
            <a:r>
              <a:rPr lang="en-US" sz="1400" dirty="0"/>
              <a:t>Preference</a:t>
            </a:r>
            <a:endParaRPr lang="en-CA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6455C1-A97E-4F88-A11C-1E2C50F6BA24}"/>
              </a:ext>
            </a:extLst>
          </p:cNvPr>
          <p:cNvCxnSpPr>
            <a:stCxn id="4" idx="2"/>
            <a:endCxn id="37" idx="0"/>
          </p:cNvCxnSpPr>
          <p:nvPr/>
        </p:nvCxnSpPr>
        <p:spPr>
          <a:xfrm>
            <a:off x="989318" y="3980558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8F562-E2E1-40B6-9562-1B920B9C62BC}"/>
              </a:ext>
            </a:extLst>
          </p:cNvPr>
          <p:cNvCxnSpPr>
            <a:cxnSpLocks/>
            <a:stCxn id="37" idx="2"/>
            <a:endCxn id="7" idx="0"/>
          </p:cNvCxnSpPr>
          <p:nvPr/>
        </p:nvCxnSpPr>
        <p:spPr>
          <a:xfrm>
            <a:off x="989318" y="4876312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861B5B4-266E-494B-9021-F7200FC4EB6A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1803050" y="876567"/>
            <a:ext cx="885631" cy="453057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DD3599E-AB7D-413E-8E40-93C8F00634DA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803050" y="1656031"/>
            <a:ext cx="885631" cy="37511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B4ECAA7-82A7-4ACC-9DC9-8C9E77B87D66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1803050" y="2423278"/>
            <a:ext cx="885630" cy="29838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77697-AC51-4772-8680-9C36023AA2E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316145" y="876567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CDA2E-12B7-4AE8-844E-A125E717C97C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4316145" y="1655187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3FA79B8-4FFD-4FCE-B5D4-DE254C7C613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4316144" y="2423278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F1B0D66-DA0D-4923-8B25-EC305928B4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 flipV="1">
            <a:off x="4316144" y="3202243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D09361E-33A1-4577-8BAA-DF8A89A64C72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4316145" y="3979714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414560B-2446-4A7A-9AF8-730FDC55C90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316145" y="4759178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6A52A-2FA6-48B9-81A0-B556E66E10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4316145" y="5537798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4B869A6-8EB7-4C47-9CF3-A48A39B9EED4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4316145" y="6335560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C8D110F-2BFC-4E0A-B474-251DE942D143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6156140" y="4759178"/>
            <a:ext cx="816512" cy="77923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ED122AD3-8005-4519-B7D9-32F8518F37B7}"/>
              </a:ext>
            </a:extLst>
          </p:cNvPr>
          <p:cNvCxnSpPr>
            <a:cxnSpLocks/>
            <a:stCxn id="21" idx="3"/>
            <a:endCxn id="5" idx="1"/>
          </p:cNvCxnSpPr>
          <p:nvPr/>
        </p:nvCxnSpPr>
        <p:spPr>
          <a:xfrm>
            <a:off x="6156140" y="5537798"/>
            <a:ext cx="816512" cy="6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6C13072-D03F-4E3D-AF19-82F5D736C8B0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6156140" y="5538415"/>
            <a:ext cx="816512" cy="7971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DB51C38E-70AA-4461-AE5D-507814BB9BD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6F8AB814-BDE0-49D6-AC06-E25ED88BA9BF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>
            <a:off x="6158918" y="3202243"/>
            <a:ext cx="812334" cy="77860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A58B3BBC-5FC8-48D1-BFC7-2909D3D83447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6158918" y="2423278"/>
            <a:ext cx="812334" cy="155757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2C78A3C-E3D1-4BDA-A47E-BAB5F3CC29C2}"/>
              </a:ext>
            </a:extLst>
          </p:cNvPr>
          <p:cNvCxnSpPr>
            <a:cxnSpLocks/>
            <a:stCxn id="15" idx="3"/>
            <a:endCxn id="38" idx="1"/>
          </p:cNvCxnSpPr>
          <p:nvPr/>
        </p:nvCxnSpPr>
        <p:spPr>
          <a:xfrm>
            <a:off x="6158919" y="1655187"/>
            <a:ext cx="812333" cy="232566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49B7A920-017E-4340-9757-753FE632621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>
            <a:off x="6158919" y="876567"/>
            <a:ext cx="812333" cy="310428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94158808-79B1-42C3-B729-3A41F19B87BB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rot="16200000" flipV="1">
            <a:off x="7371823" y="4758932"/>
            <a:ext cx="827722" cy="1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1DACB9AD-737B-4B5B-9D2B-4A98F2676F8C}"/>
              </a:ext>
            </a:extLst>
          </p:cNvPr>
          <p:cNvCxnSpPr>
            <a:cxnSpLocks/>
            <a:stCxn id="38" idx="3"/>
            <a:endCxn id="10" idx="1"/>
          </p:cNvCxnSpPr>
          <p:nvPr/>
        </p:nvCxnSpPr>
        <p:spPr>
          <a:xfrm>
            <a:off x="8598716" y="3980850"/>
            <a:ext cx="904603" cy="77790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95AC21F3-ACE4-410A-A610-F7BF541ED57D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1803050" y="3203087"/>
            <a:ext cx="885630" cy="220405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99A2D67-8CF2-4C71-B974-825C72F2159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803050" y="3980558"/>
            <a:ext cx="885631" cy="14265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BD48480E-0091-47A8-8267-AC8D05A3D3B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803050" y="4759178"/>
            <a:ext cx="885631" cy="6479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E041F1F-BC2A-47C2-9681-F17C807A5973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803050" y="5407145"/>
            <a:ext cx="885631" cy="1314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27ECDCB3-E75E-41B4-B526-8FA2A2D38F8D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>
            <a:off x="1803050" y="5407145"/>
            <a:ext cx="885631" cy="92841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DBC2CEF-E16F-4236-878F-B3D3A6FE4B68}"/>
              </a:ext>
            </a:extLst>
          </p:cNvPr>
          <p:cNvSpPr txBox="1"/>
          <p:nvPr/>
        </p:nvSpPr>
        <p:spPr>
          <a:xfrm>
            <a:off x="2203756" y="5478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410</a:t>
            </a:r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6F2BF4-1274-4129-8187-E33C6ADB4F36}"/>
              </a:ext>
            </a:extLst>
          </p:cNvPr>
          <p:cNvSpPr txBox="1"/>
          <p:nvPr/>
        </p:nvSpPr>
        <p:spPr>
          <a:xfrm>
            <a:off x="2203756" y="13085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306</a:t>
            </a:r>
            <a:endParaRPr lang="en-CA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A879597-8113-4BC0-9B6F-5119E20F70E6}"/>
              </a:ext>
            </a:extLst>
          </p:cNvPr>
          <p:cNvSpPr txBox="1"/>
          <p:nvPr/>
        </p:nvSpPr>
        <p:spPr>
          <a:xfrm>
            <a:off x="2203756" y="20830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388</a:t>
            </a:r>
            <a:endParaRPr lang="en-CA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D8198B-E69A-4DAB-925E-7AEDE505C833}"/>
              </a:ext>
            </a:extLst>
          </p:cNvPr>
          <p:cNvSpPr txBox="1"/>
          <p:nvPr/>
        </p:nvSpPr>
        <p:spPr>
          <a:xfrm>
            <a:off x="2203756" y="28709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338</a:t>
            </a:r>
            <a:endParaRPr lang="en-CA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AA23AD4-D170-47B6-A464-F7A07F3B891E}"/>
              </a:ext>
            </a:extLst>
          </p:cNvPr>
          <p:cNvSpPr txBox="1"/>
          <p:nvPr/>
        </p:nvSpPr>
        <p:spPr>
          <a:xfrm>
            <a:off x="2203756" y="36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225</a:t>
            </a:r>
            <a:endParaRPr lang="en-CA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FF7E007-7354-442C-B111-515B99165350}"/>
              </a:ext>
            </a:extLst>
          </p:cNvPr>
          <p:cNvSpPr txBox="1"/>
          <p:nvPr/>
        </p:nvSpPr>
        <p:spPr>
          <a:xfrm>
            <a:off x="2203756" y="44125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171</a:t>
            </a:r>
            <a:endParaRPr lang="en-CA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9307EB-DD62-4E4C-88B1-C36D3AC10B27}"/>
              </a:ext>
            </a:extLst>
          </p:cNvPr>
          <p:cNvSpPr txBox="1"/>
          <p:nvPr/>
        </p:nvSpPr>
        <p:spPr>
          <a:xfrm>
            <a:off x="2203756" y="51982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197</a:t>
            </a:r>
            <a:endParaRPr lang="en-CA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12367C8-1AC5-4D69-ACDD-4038BD27605A}"/>
              </a:ext>
            </a:extLst>
          </p:cNvPr>
          <p:cNvSpPr txBox="1"/>
          <p:nvPr/>
        </p:nvSpPr>
        <p:spPr>
          <a:xfrm>
            <a:off x="2203756" y="59858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161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3B2E2-BEF6-4EBD-AC92-DFD3661A734D}"/>
              </a:ext>
            </a:extLst>
          </p:cNvPr>
          <p:cNvSpPr/>
          <p:nvPr/>
        </p:nvSpPr>
        <p:spPr>
          <a:xfrm>
            <a:off x="2698244" y="516141"/>
            <a:ext cx="1600521" cy="70789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78A505D-2771-4CAB-8E07-1B294C66F6E2}"/>
              </a:ext>
            </a:extLst>
          </p:cNvPr>
          <p:cNvSpPr/>
          <p:nvPr/>
        </p:nvSpPr>
        <p:spPr>
          <a:xfrm>
            <a:off x="4531621" y="3610843"/>
            <a:ext cx="1600521" cy="7298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0B756D6-2E92-411D-B0E8-E0C06957D161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6DE80D-B049-4E29-9DB6-D5354464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5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9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Bias against “she” pronouns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be rapidly overcome</a:t>
            </a:r>
            <a:br>
              <a:rPr lang="en-US" dirty="0"/>
            </a:br>
            <a:r>
              <a:rPr lang="en-US" dirty="0"/>
              <a:t>by changing event expectations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5764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Production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D1319E-F382-41B6-9B7C-509ED0AFC37A}"/>
              </a:ext>
            </a:extLst>
          </p:cNvPr>
          <p:cNvSpPr/>
          <p:nvPr/>
        </p:nvSpPr>
        <p:spPr>
          <a:xfrm>
            <a:off x="3686175" y="3099989"/>
            <a:ext cx="4819650" cy="2476708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8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January 20, 2021, is the start of the next presidential and vice-presidential term in the United States.</a:t>
            </a:r>
          </a:p>
          <a:p>
            <a:pPr algn="ctr"/>
            <a:endParaRPr lang="en-US" sz="18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8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Because the vice president breaks ties in the US Senate, if there is a 50–50 party split in 2021 then [_________________].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CFB9EAD-DEDC-4280-92EC-3600A8EE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2242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Rectangle 813">
            <a:extLst>
              <a:ext uri="{FF2B5EF4-FFF2-40B4-BE49-F238E27FC236}">
                <a16:creationId xmlns:a16="http://schemas.microsoft.com/office/drawing/2014/main" id="{36A3E445-D4DB-4E97-A371-C47D3E752D9F}"/>
              </a:ext>
            </a:extLst>
          </p:cNvPr>
          <p:cNvSpPr/>
          <p:nvPr/>
        </p:nvSpPr>
        <p:spPr>
          <a:xfrm>
            <a:off x="304800" y="3382328"/>
            <a:ext cx="5342039" cy="3293291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6545163" y="3382327"/>
            <a:ext cx="5342039" cy="3293291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Production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B8346B-C327-42BE-B98C-4AB8E059E631}"/>
              </a:ext>
            </a:extLst>
          </p:cNvPr>
          <p:cNvSpPr/>
          <p:nvPr/>
        </p:nvSpPr>
        <p:spPr>
          <a:xfrm>
            <a:off x="4152900" y="1421993"/>
            <a:ext cx="3886200" cy="175260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4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January 20, 2021, is the start of the next presidential and vice-presidential term in the United States.</a:t>
            </a:r>
          </a:p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4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Because the vice president breaks ties in the US Senate, if there is a 50–50 party split in 2021 then [_________________].</a:t>
            </a: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FBA83E-8303-4C0B-8DAF-43C7DBCBF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9270" y="3523376"/>
            <a:ext cx="5147626" cy="3088575"/>
          </a:xfrm>
          <a:prstGeom prst="rect">
            <a:avLst/>
          </a:prstGeom>
        </p:spPr>
      </p:pic>
      <p:pic>
        <p:nvPicPr>
          <p:cNvPr id="817" name="Graphic 816">
            <a:extLst>
              <a:ext uri="{FF2B5EF4-FFF2-40B4-BE49-F238E27FC236}">
                <a16:creationId xmlns:a16="http://schemas.microsoft.com/office/drawing/2014/main" id="{61EBF655-7D14-4ECB-8DFF-0D4F1849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799" y="3696936"/>
            <a:ext cx="5342040" cy="2671021"/>
          </a:xfrm>
          <a:prstGeom prst="rect">
            <a:avLst/>
          </a:prstGeom>
        </p:spPr>
      </p:pic>
      <p:sp>
        <p:nvSpPr>
          <p:cNvPr id="818" name="TextBox 817">
            <a:extLst>
              <a:ext uri="{FF2B5EF4-FFF2-40B4-BE49-F238E27FC236}">
                <a16:creationId xmlns:a16="http://schemas.microsoft.com/office/drawing/2014/main" id="{3C6A1000-EFE8-4F0D-8674-3C69E15F0614}"/>
              </a:ext>
            </a:extLst>
          </p:cNvPr>
          <p:cNvSpPr txBox="1"/>
          <p:nvPr/>
        </p:nvSpPr>
        <p:spPr>
          <a:xfrm>
            <a:off x="9769151" y="502897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she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819" name="TextBox 818">
            <a:extLst>
              <a:ext uri="{FF2B5EF4-FFF2-40B4-BE49-F238E27FC236}">
                <a16:creationId xmlns:a16="http://schemas.microsoft.com/office/drawing/2014/main" id="{A6426E0C-474B-4A82-A5E3-36A25FFDC034}"/>
              </a:ext>
            </a:extLst>
          </p:cNvPr>
          <p:cNvSpPr txBox="1"/>
          <p:nvPr/>
        </p:nvSpPr>
        <p:spPr>
          <a:xfrm>
            <a:off x="9813233" y="545112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820" name="TextBox 819">
            <a:extLst>
              <a:ext uri="{FF2B5EF4-FFF2-40B4-BE49-F238E27FC236}">
                <a16:creationId xmlns:a16="http://schemas.microsoft.com/office/drawing/2014/main" id="{41FE5522-B8FB-4D47-904F-AFE089ED0E94}"/>
              </a:ext>
            </a:extLst>
          </p:cNvPr>
          <p:cNvSpPr txBox="1"/>
          <p:nvPr/>
        </p:nvSpPr>
        <p:spPr>
          <a:xfrm>
            <a:off x="7559857" y="563579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she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821" name="TextBox 820">
            <a:extLst>
              <a:ext uri="{FF2B5EF4-FFF2-40B4-BE49-F238E27FC236}">
                <a16:creationId xmlns:a16="http://schemas.microsoft.com/office/drawing/2014/main" id="{97BEC868-1DC8-4915-AF6B-EFB634F618EA}"/>
              </a:ext>
            </a:extLst>
          </p:cNvPr>
          <p:cNvSpPr txBox="1"/>
          <p:nvPr/>
        </p:nvSpPr>
        <p:spPr>
          <a:xfrm>
            <a:off x="7559857" y="47702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822" name="Slide Number Placeholder 821">
            <a:extLst>
              <a:ext uri="{FF2B5EF4-FFF2-40B4-BE49-F238E27FC236}">
                <a16:creationId xmlns:a16="http://schemas.microsoft.com/office/drawing/2014/main" id="{F8FD0CFA-0C10-4D78-B9AD-145C38B3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328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CBD531-99F5-4EC3-9A27-A3148BF802ED}"/>
              </a:ext>
            </a:extLst>
          </p:cNvPr>
          <p:cNvSpPr/>
          <p:nvPr/>
        </p:nvSpPr>
        <p:spPr>
          <a:xfrm>
            <a:off x="175586" y="325071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2196 AMT participants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AC6C-1D2F-4EFE-9236-AC0B33B67048}"/>
              </a:ext>
            </a:extLst>
          </p:cNvPr>
          <p:cNvSpPr/>
          <p:nvPr/>
        </p:nvSpPr>
        <p:spPr>
          <a:xfrm>
            <a:off x="6972652" y="517349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Recall task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056B-D913-4797-9C0E-446B0538CC79}"/>
              </a:ext>
            </a:extLst>
          </p:cNvPr>
          <p:cNvSpPr/>
          <p:nvPr/>
        </p:nvSpPr>
        <p:spPr>
          <a:xfrm>
            <a:off x="175586" y="504222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561EA-7AB7-4549-BB56-775856B9E85D}"/>
              </a:ext>
            </a:extLst>
          </p:cNvPr>
          <p:cNvSpPr/>
          <p:nvPr/>
        </p:nvSpPr>
        <p:spPr>
          <a:xfrm>
            <a:off x="2688681" y="511645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662B2-12A9-495F-A8D7-CB4058BCFD07}"/>
              </a:ext>
            </a:extLst>
          </p:cNvPr>
          <p:cNvSpPr/>
          <p:nvPr/>
        </p:nvSpPr>
        <p:spPr>
          <a:xfrm>
            <a:off x="9503319" y="3614792"/>
            <a:ext cx="2287399" cy="22879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Demographics</a:t>
            </a:r>
          </a:p>
          <a:p>
            <a:pPr algn="ctr"/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residency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3128B-4E48-49B2-A23C-5ADB26172E3F}"/>
              </a:ext>
            </a:extLst>
          </p:cNvPr>
          <p:cNvSpPr txBox="1"/>
          <p:nvPr/>
        </p:nvSpPr>
        <p:spPr>
          <a:xfrm>
            <a:off x="7752753" y="510995"/>
            <a:ext cx="4037965" cy="276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SPR task:</a:t>
            </a:r>
            <a:r>
              <a:rPr lang="en-US" dirty="0"/>
              <a:t> moving-window self-paced reading (comprehension)</a:t>
            </a:r>
            <a:endParaRPr lang="en-US" u="sng" dirty="0"/>
          </a:p>
          <a:p>
            <a:endParaRPr lang="en-US" sz="400" u="sng" dirty="0"/>
          </a:p>
          <a:p>
            <a:r>
              <a:rPr lang="en-US" u="sng" dirty="0"/>
              <a:t>Maze task:</a:t>
            </a:r>
            <a:r>
              <a:rPr lang="en-US" dirty="0"/>
              <a:t> A-maze measure of decision times between correct word and high-surprisal foil</a:t>
            </a:r>
          </a:p>
          <a:p>
            <a:endParaRPr lang="en-US" sz="400" u="sng" dirty="0"/>
          </a:p>
          <a:p>
            <a:r>
              <a:rPr lang="en-US" u="sng" dirty="0"/>
              <a:t>Cloze task:</a:t>
            </a:r>
            <a:r>
              <a:rPr lang="en-US" dirty="0"/>
              <a:t> passage completion to elicit pronoun use in same contexts as</a:t>
            </a:r>
          </a:p>
          <a:p>
            <a:endParaRPr lang="en-US" sz="400" dirty="0"/>
          </a:p>
          <a:p>
            <a:r>
              <a:rPr lang="en-US" u="sng" dirty="0"/>
              <a:t>“Mazerace” task:</a:t>
            </a:r>
            <a:r>
              <a:rPr lang="en-US" dirty="0"/>
              <a:t> A-maze measure with sentence referencing VP race</a:t>
            </a:r>
            <a:endParaRPr lang="en-US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D488E-D29F-4C30-B61C-B572955E0ABB}"/>
              </a:ext>
            </a:extLst>
          </p:cNvPr>
          <p:cNvSpPr/>
          <p:nvPr/>
        </p:nvSpPr>
        <p:spPr>
          <a:xfrm>
            <a:off x="4531455" y="51164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BB497-95A7-4854-8719-AC2FB2DEED70}"/>
              </a:ext>
            </a:extLst>
          </p:cNvPr>
          <p:cNvSpPr/>
          <p:nvPr/>
        </p:nvSpPr>
        <p:spPr>
          <a:xfrm>
            <a:off x="4528676" y="3614792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A4554-504D-4930-9DCE-5F37D853742C}"/>
              </a:ext>
            </a:extLst>
          </p:cNvPr>
          <p:cNvSpPr/>
          <p:nvPr/>
        </p:nvSpPr>
        <p:spPr>
          <a:xfrm>
            <a:off x="2688681" y="361563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442170-B2EB-4E4D-8477-1424E4946C82}"/>
              </a:ext>
            </a:extLst>
          </p:cNvPr>
          <p:cNvSpPr/>
          <p:nvPr/>
        </p:nvSpPr>
        <p:spPr>
          <a:xfrm>
            <a:off x="4531455" y="129026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6ACECE-7FF3-4709-8C8F-3096B5A86DB6}"/>
              </a:ext>
            </a:extLst>
          </p:cNvPr>
          <p:cNvSpPr/>
          <p:nvPr/>
        </p:nvSpPr>
        <p:spPr>
          <a:xfrm>
            <a:off x="2688681" y="43942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40DEB-05DA-45C5-A912-93B03D043D9E}"/>
              </a:ext>
            </a:extLst>
          </p:cNvPr>
          <p:cNvSpPr/>
          <p:nvPr/>
        </p:nvSpPr>
        <p:spPr>
          <a:xfrm>
            <a:off x="2688681" y="129110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A5D9F-8489-45B9-B784-9556BFA4030A}"/>
              </a:ext>
            </a:extLst>
          </p:cNvPr>
          <p:cNvSpPr/>
          <p:nvPr/>
        </p:nvSpPr>
        <p:spPr>
          <a:xfrm>
            <a:off x="4528676" y="43942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EEE3C-AEB5-4E2D-815F-9AAFE83FB796}"/>
              </a:ext>
            </a:extLst>
          </p:cNvPr>
          <p:cNvSpPr/>
          <p:nvPr/>
        </p:nvSpPr>
        <p:spPr>
          <a:xfrm>
            <a:off x="2688680" y="20583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CA53-9C33-4892-AC37-A8617517C86C}"/>
              </a:ext>
            </a:extLst>
          </p:cNvPr>
          <p:cNvSpPr/>
          <p:nvPr/>
        </p:nvSpPr>
        <p:spPr>
          <a:xfrm>
            <a:off x="4531454" y="20583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5AB75-B41C-41FC-BB88-27D3A22C767F}"/>
              </a:ext>
            </a:extLst>
          </p:cNvPr>
          <p:cNvSpPr/>
          <p:nvPr/>
        </p:nvSpPr>
        <p:spPr>
          <a:xfrm>
            <a:off x="4528676" y="517287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B98474-805C-4F29-8F14-AA55FE10B4D8}"/>
              </a:ext>
            </a:extLst>
          </p:cNvPr>
          <p:cNvSpPr/>
          <p:nvPr/>
        </p:nvSpPr>
        <p:spPr>
          <a:xfrm>
            <a:off x="2688681" y="5173720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1198F-17D5-4643-A6D0-FC1CFD1339AE}"/>
              </a:ext>
            </a:extLst>
          </p:cNvPr>
          <p:cNvSpPr/>
          <p:nvPr/>
        </p:nvSpPr>
        <p:spPr>
          <a:xfrm>
            <a:off x="4531454" y="2837321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66BB77-C033-4E51-B3A8-9BBBC9F35220}"/>
              </a:ext>
            </a:extLst>
          </p:cNvPr>
          <p:cNvSpPr/>
          <p:nvPr/>
        </p:nvSpPr>
        <p:spPr>
          <a:xfrm>
            <a:off x="2688681" y="5970638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5343D5-3B11-4267-8182-8B89DDFAC390}"/>
              </a:ext>
            </a:extLst>
          </p:cNvPr>
          <p:cNvSpPr/>
          <p:nvPr/>
        </p:nvSpPr>
        <p:spPr>
          <a:xfrm>
            <a:off x="2688680" y="283816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655AE-BBA1-443D-9B27-F38135702B04}"/>
              </a:ext>
            </a:extLst>
          </p:cNvPr>
          <p:cNvSpPr/>
          <p:nvPr/>
        </p:nvSpPr>
        <p:spPr>
          <a:xfrm>
            <a:off x="4528676" y="597063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7C6516-A2EA-4E8C-A2B9-28BBA69C2331}"/>
              </a:ext>
            </a:extLst>
          </p:cNvPr>
          <p:cNvSpPr/>
          <p:nvPr/>
        </p:nvSpPr>
        <p:spPr>
          <a:xfrm>
            <a:off x="175586" y="414646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Bot-screening task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8B595D-BAFB-409E-8CE2-AE6A135C38FF}"/>
              </a:ext>
            </a:extLst>
          </p:cNvPr>
          <p:cNvSpPr/>
          <p:nvPr/>
        </p:nvSpPr>
        <p:spPr>
          <a:xfrm>
            <a:off x="6971252" y="361592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Election Outcome</a:t>
            </a:r>
          </a:p>
          <a:p>
            <a:pPr algn="ctr"/>
            <a:r>
              <a:rPr lang="en-US" sz="1400" dirty="0"/>
              <a:t>Preference</a:t>
            </a:r>
            <a:endParaRPr lang="en-CA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6455C1-A97E-4F88-A11C-1E2C50F6BA24}"/>
              </a:ext>
            </a:extLst>
          </p:cNvPr>
          <p:cNvCxnSpPr>
            <a:stCxn id="4" idx="2"/>
            <a:endCxn id="37" idx="0"/>
          </p:cNvCxnSpPr>
          <p:nvPr/>
        </p:nvCxnSpPr>
        <p:spPr>
          <a:xfrm>
            <a:off x="989318" y="3980558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8F562-E2E1-40B6-9562-1B920B9C62BC}"/>
              </a:ext>
            </a:extLst>
          </p:cNvPr>
          <p:cNvCxnSpPr>
            <a:cxnSpLocks/>
            <a:stCxn id="37" idx="2"/>
            <a:endCxn id="7" idx="0"/>
          </p:cNvCxnSpPr>
          <p:nvPr/>
        </p:nvCxnSpPr>
        <p:spPr>
          <a:xfrm>
            <a:off x="989318" y="4876312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861B5B4-266E-494B-9021-F7200FC4EB6A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1803050" y="876567"/>
            <a:ext cx="885631" cy="453057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DD3599E-AB7D-413E-8E40-93C8F00634DA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803050" y="1656031"/>
            <a:ext cx="885631" cy="37511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B4ECAA7-82A7-4ACC-9DC9-8C9E77B87D66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1803050" y="2423278"/>
            <a:ext cx="885630" cy="29838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77697-AC51-4772-8680-9C36023AA2E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316145" y="876567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CDA2E-12B7-4AE8-844E-A125E717C97C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4316145" y="1655187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3FA79B8-4FFD-4FCE-B5D4-DE254C7C613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4316144" y="2423278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F1B0D66-DA0D-4923-8B25-EC305928B4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 flipV="1">
            <a:off x="4316144" y="3202243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D09361E-33A1-4577-8BAA-DF8A89A64C72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4316145" y="3979714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414560B-2446-4A7A-9AF8-730FDC55C90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316145" y="4759178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6A52A-2FA6-48B9-81A0-B556E66E10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4316145" y="5537798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4B869A6-8EB7-4C47-9CF3-A48A39B9EED4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4316145" y="6335560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C8D110F-2BFC-4E0A-B474-251DE942D143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6156140" y="4759178"/>
            <a:ext cx="816512" cy="77923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ED122AD3-8005-4519-B7D9-32F8518F37B7}"/>
              </a:ext>
            </a:extLst>
          </p:cNvPr>
          <p:cNvCxnSpPr>
            <a:cxnSpLocks/>
            <a:stCxn id="21" idx="3"/>
            <a:endCxn id="5" idx="1"/>
          </p:cNvCxnSpPr>
          <p:nvPr/>
        </p:nvCxnSpPr>
        <p:spPr>
          <a:xfrm>
            <a:off x="6156140" y="5537798"/>
            <a:ext cx="816512" cy="6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6C13072-D03F-4E3D-AF19-82F5D736C8B0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6156140" y="5538415"/>
            <a:ext cx="816512" cy="7971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DB51C38E-70AA-4461-AE5D-507814BB9BD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6F8AB814-BDE0-49D6-AC06-E25ED88BA9BF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>
            <a:off x="6158918" y="3202243"/>
            <a:ext cx="812334" cy="77860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A58B3BBC-5FC8-48D1-BFC7-2909D3D83447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6158918" y="2423278"/>
            <a:ext cx="812334" cy="155757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2C78A3C-E3D1-4BDA-A47E-BAB5F3CC29C2}"/>
              </a:ext>
            </a:extLst>
          </p:cNvPr>
          <p:cNvCxnSpPr>
            <a:cxnSpLocks/>
            <a:stCxn id="15" idx="3"/>
            <a:endCxn id="38" idx="1"/>
          </p:cNvCxnSpPr>
          <p:nvPr/>
        </p:nvCxnSpPr>
        <p:spPr>
          <a:xfrm>
            <a:off x="6158919" y="1655187"/>
            <a:ext cx="812333" cy="232566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49B7A920-017E-4340-9757-753FE632621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>
            <a:off x="6158919" y="876567"/>
            <a:ext cx="812333" cy="310428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94158808-79B1-42C3-B729-3A41F19B87BB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rot="16200000" flipV="1">
            <a:off x="7371823" y="4758932"/>
            <a:ext cx="827722" cy="1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1DACB9AD-737B-4B5B-9D2B-4A98F2676F8C}"/>
              </a:ext>
            </a:extLst>
          </p:cNvPr>
          <p:cNvCxnSpPr>
            <a:cxnSpLocks/>
            <a:stCxn id="38" idx="3"/>
            <a:endCxn id="10" idx="1"/>
          </p:cNvCxnSpPr>
          <p:nvPr/>
        </p:nvCxnSpPr>
        <p:spPr>
          <a:xfrm>
            <a:off x="8598716" y="3980850"/>
            <a:ext cx="904603" cy="77790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95AC21F3-ACE4-410A-A610-F7BF541ED57D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1803050" y="3203087"/>
            <a:ext cx="885630" cy="220405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99A2D67-8CF2-4C71-B974-825C72F2159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803050" y="3980558"/>
            <a:ext cx="885631" cy="14265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BD48480E-0091-47A8-8267-AC8D05A3D3B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803050" y="4759178"/>
            <a:ext cx="885631" cy="6479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E041F1F-BC2A-47C2-9681-F17C807A5973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803050" y="5407145"/>
            <a:ext cx="885631" cy="1314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27ECDCB3-E75E-41B4-B526-8FA2A2D38F8D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>
            <a:off x="1803050" y="5407145"/>
            <a:ext cx="885631" cy="92841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DBC2CEF-E16F-4236-878F-B3D3A6FE4B68}"/>
              </a:ext>
            </a:extLst>
          </p:cNvPr>
          <p:cNvSpPr txBox="1"/>
          <p:nvPr/>
        </p:nvSpPr>
        <p:spPr>
          <a:xfrm>
            <a:off x="2203756" y="5478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410</a:t>
            </a:r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6F2BF4-1274-4129-8187-E33C6ADB4F36}"/>
              </a:ext>
            </a:extLst>
          </p:cNvPr>
          <p:cNvSpPr txBox="1"/>
          <p:nvPr/>
        </p:nvSpPr>
        <p:spPr>
          <a:xfrm>
            <a:off x="2203756" y="13085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306</a:t>
            </a:r>
            <a:endParaRPr lang="en-CA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A879597-8113-4BC0-9B6F-5119E20F70E6}"/>
              </a:ext>
            </a:extLst>
          </p:cNvPr>
          <p:cNvSpPr txBox="1"/>
          <p:nvPr/>
        </p:nvSpPr>
        <p:spPr>
          <a:xfrm>
            <a:off x="2203756" y="20830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388</a:t>
            </a:r>
            <a:endParaRPr lang="en-CA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D8198B-E69A-4DAB-925E-7AEDE505C833}"/>
              </a:ext>
            </a:extLst>
          </p:cNvPr>
          <p:cNvSpPr txBox="1"/>
          <p:nvPr/>
        </p:nvSpPr>
        <p:spPr>
          <a:xfrm>
            <a:off x="2203756" y="28709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338</a:t>
            </a:r>
            <a:endParaRPr lang="en-CA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AA23AD4-D170-47B6-A464-F7A07F3B891E}"/>
              </a:ext>
            </a:extLst>
          </p:cNvPr>
          <p:cNvSpPr txBox="1"/>
          <p:nvPr/>
        </p:nvSpPr>
        <p:spPr>
          <a:xfrm>
            <a:off x="2203756" y="36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225</a:t>
            </a:r>
            <a:endParaRPr lang="en-CA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FF7E007-7354-442C-B111-515B99165350}"/>
              </a:ext>
            </a:extLst>
          </p:cNvPr>
          <p:cNvSpPr txBox="1"/>
          <p:nvPr/>
        </p:nvSpPr>
        <p:spPr>
          <a:xfrm>
            <a:off x="2203756" y="44125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171</a:t>
            </a:r>
            <a:endParaRPr lang="en-CA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9307EB-DD62-4E4C-88B1-C36D3AC10B27}"/>
              </a:ext>
            </a:extLst>
          </p:cNvPr>
          <p:cNvSpPr txBox="1"/>
          <p:nvPr/>
        </p:nvSpPr>
        <p:spPr>
          <a:xfrm>
            <a:off x="2203756" y="51982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197</a:t>
            </a:r>
            <a:endParaRPr lang="en-CA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12367C8-1AC5-4D69-ACDD-4038BD27605A}"/>
              </a:ext>
            </a:extLst>
          </p:cNvPr>
          <p:cNvSpPr txBox="1"/>
          <p:nvPr/>
        </p:nvSpPr>
        <p:spPr>
          <a:xfrm>
            <a:off x="2203756" y="59858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161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3B2E2-BEF6-4EBD-AC92-DFD3661A734D}"/>
              </a:ext>
            </a:extLst>
          </p:cNvPr>
          <p:cNvSpPr/>
          <p:nvPr/>
        </p:nvSpPr>
        <p:spPr>
          <a:xfrm>
            <a:off x="2698244" y="516141"/>
            <a:ext cx="1600521" cy="70789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78A505D-2771-4CAB-8E07-1B294C66F6E2}"/>
              </a:ext>
            </a:extLst>
          </p:cNvPr>
          <p:cNvSpPr/>
          <p:nvPr/>
        </p:nvSpPr>
        <p:spPr>
          <a:xfrm>
            <a:off x="4531621" y="3610843"/>
            <a:ext cx="1600521" cy="7298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0B756D6-2E92-411D-B0E8-E0C06957D161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6DE80D-B049-4E29-9DB6-D5354464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020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CBD531-99F5-4EC3-9A27-A3148BF802ED}"/>
              </a:ext>
            </a:extLst>
          </p:cNvPr>
          <p:cNvSpPr/>
          <p:nvPr/>
        </p:nvSpPr>
        <p:spPr>
          <a:xfrm>
            <a:off x="175586" y="325071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2196 AMT participants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FAC6C-1D2F-4EFE-9236-AC0B33B67048}"/>
              </a:ext>
            </a:extLst>
          </p:cNvPr>
          <p:cNvSpPr/>
          <p:nvPr/>
        </p:nvSpPr>
        <p:spPr>
          <a:xfrm>
            <a:off x="6972652" y="517349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Recall task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056B-D913-4797-9C0E-446B0538CC79}"/>
              </a:ext>
            </a:extLst>
          </p:cNvPr>
          <p:cNvSpPr/>
          <p:nvPr/>
        </p:nvSpPr>
        <p:spPr>
          <a:xfrm>
            <a:off x="175586" y="5042223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561EA-7AB7-4549-BB56-775856B9E85D}"/>
              </a:ext>
            </a:extLst>
          </p:cNvPr>
          <p:cNvSpPr/>
          <p:nvPr/>
        </p:nvSpPr>
        <p:spPr>
          <a:xfrm>
            <a:off x="2688681" y="511645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662B2-12A9-495F-A8D7-CB4058BCFD07}"/>
              </a:ext>
            </a:extLst>
          </p:cNvPr>
          <p:cNvSpPr/>
          <p:nvPr/>
        </p:nvSpPr>
        <p:spPr>
          <a:xfrm>
            <a:off x="9503319" y="3614792"/>
            <a:ext cx="2287399" cy="22879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Demographics</a:t>
            </a:r>
          </a:p>
          <a:p>
            <a:pPr algn="ctr"/>
            <a:endParaRPr lang="en-US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residency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3128B-4E48-49B2-A23C-5ADB26172E3F}"/>
              </a:ext>
            </a:extLst>
          </p:cNvPr>
          <p:cNvSpPr txBox="1"/>
          <p:nvPr/>
        </p:nvSpPr>
        <p:spPr>
          <a:xfrm>
            <a:off x="7752753" y="510995"/>
            <a:ext cx="4037965" cy="2769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SPR task:</a:t>
            </a:r>
            <a:r>
              <a:rPr lang="en-US" dirty="0"/>
              <a:t> moving-window self-paced reading (comprehension)</a:t>
            </a:r>
            <a:endParaRPr lang="en-US" u="sng" dirty="0"/>
          </a:p>
          <a:p>
            <a:endParaRPr lang="en-US" sz="400" u="sng" dirty="0"/>
          </a:p>
          <a:p>
            <a:r>
              <a:rPr lang="en-US" u="sng" dirty="0"/>
              <a:t>Maze task:</a:t>
            </a:r>
            <a:r>
              <a:rPr lang="en-US" dirty="0"/>
              <a:t> A-maze measure of decision times between correct word and high-surprisal foil</a:t>
            </a:r>
          </a:p>
          <a:p>
            <a:endParaRPr lang="en-US" sz="400" u="sng" dirty="0"/>
          </a:p>
          <a:p>
            <a:r>
              <a:rPr lang="en-US" u="sng" dirty="0"/>
              <a:t>Cloze task:</a:t>
            </a:r>
            <a:r>
              <a:rPr lang="en-US" dirty="0"/>
              <a:t> passage completion to elicit pronoun use in same contexts as</a:t>
            </a:r>
          </a:p>
          <a:p>
            <a:endParaRPr lang="en-US" sz="400" dirty="0"/>
          </a:p>
          <a:p>
            <a:r>
              <a:rPr lang="en-US" u="sng" dirty="0"/>
              <a:t>“Mazerace” task:</a:t>
            </a:r>
            <a:r>
              <a:rPr lang="en-US" dirty="0"/>
              <a:t> A-maze measure with sentence referencing VP race</a:t>
            </a:r>
            <a:endParaRPr lang="en-US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D488E-D29F-4C30-B61C-B572955E0ABB}"/>
              </a:ext>
            </a:extLst>
          </p:cNvPr>
          <p:cNvSpPr/>
          <p:nvPr/>
        </p:nvSpPr>
        <p:spPr>
          <a:xfrm>
            <a:off x="4531455" y="51164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BB497-95A7-4854-8719-AC2FB2DEED70}"/>
              </a:ext>
            </a:extLst>
          </p:cNvPr>
          <p:cNvSpPr/>
          <p:nvPr/>
        </p:nvSpPr>
        <p:spPr>
          <a:xfrm>
            <a:off x="4528676" y="3614792"/>
            <a:ext cx="1627464" cy="729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Cloze task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A4554-504D-4930-9DCE-5F37D853742C}"/>
              </a:ext>
            </a:extLst>
          </p:cNvPr>
          <p:cNvSpPr/>
          <p:nvPr/>
        </p:nvSpPr>
        <p:spPr>
          <a:xfrm>
            <a:off x="2688681" y="361563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442170-B2EB-4E4D-8477-1424E4946C82}"/>
              </a:ext>
            </a:extLst>
          </p:cNvPr>
          <p:cNvSpPr/>
          <p:nvPr/>
        </p:nvSpPr>
        <p:spPr>
          <a:xfrm>
            <a:off x="4531455" y="1290265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6ACECE-7FF3-4709-8C8F-3096B5A86DB6}"/>
              </a:ext>
            </a:extLst>
          </p:cNvPr>
          <p:cNvSpPr/>
          <p:nvPr/>
        </p:nvSpPr>
        <p:spPr>
          <a:xfrm>
            <a:off x="2688681" y="43942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40DEB-05DA-45C5-A912-93B03D043D9E}"/>
              </a:ext>
            </a:extLst>
          </p:cNvPr>
          <p:cNvSpPr/>
          <p:nvPr/>
        </p:nvSpPr>
        <p:spPr>
          <a:xfrm>
            <a:off x="2688681" y="129110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A5D9F-8489-45B9-B784-9556BFA4030A}"/>
              </a:ext>
            </a:extLst>
          </p:cNvPr>
          <p:cNvSpPr/>
          <p:nvPr/>
        </p:nvSpPr>
        <p:spPr>
          <a:xfrm>
            <a:off x="4528676" y="43942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Maze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8EEE3C-AEB5-4E2D-815F-9AAFE83FB796}"/>
              </a:ext>
            </a:extLst>
          </p:cNvPr>
          <p:cNvSpPr/>
          <p:nvPr/>
        </p:nvSpPr>
        <p:spPr>
          <a:xfrm>
            <a:off x="2688680" y="205835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CA53-9C33-4892-AC37-A8617517C86C}"/>
              </a:ext>
            </a:extLst>
          </p:cNvPr>
          <p:cNvSpPr/>
          <p:nvPr/>
        </p:nvSpPr>
        <p:spPr>
          <a:xfrm>
            <a:off x="4531454" y="2058356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5AB75-B41C-41FC-BB88-27D3A22C767F}"/>
              </a:ext>
            </a:extLst>
          </p:cNvPr>
          <p:cNvSpPr/>
          <p:nvPr/>
        </p:nvSpPr>
        <p:spPr>
          <a:xfrm>
            <a:off x="4528676" y="5172876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 task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B98474-805C-4F29-8F14-AA55FE10B4D8}"/>
              </a:ext>
            </a:extLst>
          </p:cNvPr>
          <p:cNvSpPr/>
          <p:nvPr/>
        </p:nvSpPr>
        <p:spPr>
          <a:xfrm>
            <a:off x="2688681" y="5173720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1198F-17D5-4643-A6D0-FC1CFD1339AE}"/>
              </a:ext>
            </a:extLst>
          </p:cNvPr>
          <p:cNvSpPr/>
          <p:nvPr/>
        </p:nvSpPr>
        <p:spPr>
          <a:xfrm>
            <a:off x="4531454" y="2837321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66BB77-C033-4E51-B3A8-9BBBC9F35220}"/>
              </a:ext>
            </a:extLst>
          </p:cNvPr>
          <p:cNvSpPr/>
          <p:nvPr/>
        </p:nvSpPr>
        <p:spPr>
          <a:xfrm>
            <a:off x="2688681" y="5970638"/>
            <a:ext cx="162746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</a:t>
            </a:r>
          </a:p>
          <a:p>
            <a:pPr algn="ctr"/>
            <a:r>
              <a:rPr lang="en-US" dirty="0"/>
              <a:t>expectation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5343D5-3B11-4267-8182-8B89DDFAC390}"/>
              </a:ext>
            </a:extLst>
          </p:cNvPr>
          <p:cNvSpPr/>
          <p:nvPr/>
        </p:nvSpPr>
        <p:spPr>
          <a:xfrm>
            <a:off x="2688680" y="2838165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655AE-BBA1-443D-9B27-F38135702B04}"/>
              </a:ext>
            </a:extLst>
          </p:cNvPr>
          <p:cNvSpPr/>
          <p:nvPr/>
        </p:nvSpPr>
        <p:spPr>
          <a:xfrm>
            <a:off x="4528676" y="597063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“Mazerace”</a:t>
            </a:r>
          </a:p>
          <a:p>
            <a:pPr algn="ctr"/>
            <a:r>
              <a:rPr lang="en-US" dirty="0"/>
              <a:t>task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7C6516-A2EA-4E8C-A2B9-28BBA69C2331}"/>
              </a:ext>
            </a:extLst>
          </p:cNvPr>
          <p:cNvSpPr/>
          <p:nvPr/>
        </p:nvSpPr>
        <p:spPr>
          <a:xfrm>
            <a:off x="175586" y="4146469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Bot-screening task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8B595D-BAFB-409E-8CE2-AE6A135C38FF}"/>
              </a:ext>
            </a:extLst>
          </p:cNvPr>
          <p:cNvSpPr/>
          <p:nvPr/>
        </p:nvSpPr>
        <p:spPr>
          <a:xfrm>
            <a:off x="6971252" y="3615928"/>
            <a:ext cx="162746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Election Outcome</a:t>
            </a:r>
          </a:p>
          <a:p>
            <a:pPr algn="ctr"/>
            <a:r>
              <a:rPr lang="en-US" sz="1400" dirty="0"/>
              <a:t>Preference</a:t>
            </a:r>
            <a:endParaRPr lang="en-CA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6455C1-A97E-4F88-A11C-1E2C50F6BA24}"/>
              </a:ext>
            </a:extLst>
          </p:cNvPr>
          <p:cNvCxnSpPr>
            <a:stCxn id="4" idx="2"/>
            <a:endCxn id="37" idx="0"/>
          </p:cNvCxnSpPr>
          <p:nvPr/>
        </p:nvCxnSpPr>
        <p:spPr>
          <a:xfrm>
            <a:off x="989318" y="3980558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8F562-E2E1-40B6-9562-1B920B9C62BC}"/>
              </a:ext>
            </a:extLst>
          </p:cNvPr>
          <p:cNvCxnSpPr>
            <a:cxnSpLocks/>
            <a:stCxn id="37" idx="2"/>
            <a:endCxn id="7" idx="0"/>
          </p:cNvCxnSpPr>
          <p:nvPr/>
        </p:nvCxnSpPr>
        <p:spPr>
          <a:xfrm>
            <a:off x="989318" y="4876312"/>
            <a:ext cx="0" cy="165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861B5B4-266E-494B-9021-F7200FC4EB6A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1803050" y="876567"/>
            <a:ext cx="885631" cy="453057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DD3599E-AB7D-413E-8E40-93C8F00634DA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803050" y="1656031"/>
            <a:ext cx="885631" cy="37511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4B4ECAA7-82A7-4ACC-9DC9-8C9E77B87D66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 flipV="1">
            <a:off x="1803050" y="2423278"/>
            <a:ext cx="885630" cy="29838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77697-AC51-4772-8680-9C36023AA2E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4316145" y="876567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CDA2E-12B7-4AE8-844E-A125E717C97C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 flipV="1">
            <a:off x="4316145" y="1655187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3FA79B8-4FFD-4FCE-B5D4-DE254C7C613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4316144" y="2423278"/>
            <a:ext cx="2153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F1B0D66-DA0D-4923-8B25-EC305928B411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 flipV="1">
            <a:off x="4316144" y="3202243"/>
            <a:ext cx="215310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D09361E-33A1-4577-8BAA-DF8A89A64C72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4316145" y="3979714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414560B-2446-4A7A-9AF8-730FDC55C90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316145" y="4759178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6A52A-2FA6-48B9-81A0-B556E66E10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4316145" y="5537798"/>
            <a:ext cx="212531" cy="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4B869A6-8EB7-4C47-9CF3-A48A39B9EED4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4316145" y="6335560"/>
            <a:ext cx="2125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C8D110F-2BFC-4E0A-B474-251DE942D143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6156140" y="4759178"/>
            <a:ext cx="816512" cy="77923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ED122AD3-8005-4519-B7D9-32F8518F37B7}"/>
              </a:ext>
            </a:extLst>
          </p:cNvPr>
          <p:cNvCxnSpPr>
            <a:cxnSpLocks/>
            <a:stCxn id="21" idx="3"/>
            <a:endCxn id="5" idx="1"/>
          </p:cNvCxnSpPr>
          <p:nvPr/>
        </p:nvCxnSpPr>
        <p:spPr>
          <a:xfrm>
            <a:off x="6156140" y="5537798"/>
            <a:ext cx="816512" cy="6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E6C13072-D03F-4E3D-AF19-82F5D736C8B0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6156140" y="5538415"/>
            <a:ext cx="816512" cy="79714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DB51C38E-70AA-4461-AE5D-507814BB9BD3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6F8AB814-BDE0-49D6-AC06-E25ED88BA9BF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>
            <a:off x="6158918" y="3202243"/>
            <a:ext cx="812334" cy="77860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A58B3BBC-5FC8-48D1-BFC7-2909D3D83447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6158918" y="2423278"/>
            <a:ext cx="812334" cy="155757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2C78A3C-E3D1-4BDA-A47E-BAB5F3CC29C2}"/>
              </a:ext>
            </a:extLst>
          </p:cNvPr>
          <p:cNvCxnSpPr>
            <a:cxnSpLocks/>
            <a:stCxn id="15" idx="3"/>
            <a:endCxn id="38" idx="1"/>
          </p:cNvCxnSpPr>
          <p:nvPr/>
        </p:nvCxnSpPr>
        <p:spPr>
          <a:xfrm>
            <a:off x="6158919" y="1655187"/>
            <a:ext cx="812333" cy="232566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49B7A920-017E-4340-9757-753FE632621E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>
            <a:off x="6158919" y="876567"/>
            <a:ext cx="812333" cy="310428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94158808-79B1-42C3-B729-3A41F19B87BB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rot="16200000" flipV="1">
            <a:off x="7371823" y="4758932"/>
            <a:ext cx="827722" cy="1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1DACB9AD-737B-4B5B-9D2B-4A98F2676F8C}"/>
              </a:ext>
            </a:extLst>
          </p:cNvPr>
          <p:cNvCxnSpPr>
            <a:cxnSpLocks/>
            <a:stCxn id="38" idx="3"/>
            <a:endCxn id="10" idx="1"/>
          </p:cNvCxnSpPr>
          <p:nvPr/>
        </p:nvCxnSpPr>
        <p:spPr>
          <a:xfrm>
            <a:off x="8598716" y="3980850"/>
            <a:ext cx="904603" cy="77790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95AC21F3-ACE4-410A-A610-F7BF541ED57D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1803050" y="3203087"/>
            <a:ext cx="885630" cy="220405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99A2D67-8CF2-4C71-B974-825C72F2159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1803050" y="3980558"/>
            <a:ext cx="885631" cy="14265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BD48480E-0091-47A8-8267-AC8D05A3D3B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803050" y="4759178"/>
            <a:ext cx="885631" cy="64796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E041F1F-BC2A-47C2-9681-F17C807A5973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1803050" y="5407145"/>
            <a:ext cx="885631" cy="1314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27ECDCB3-E75E-41B4-B526-8FA2A2D38F8D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>
            <a:off x="1803050" y="5407145"/>
            <a:ext cx="885631" cy="92841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DBC2CEF-E16F-4236-878F-B3D3A6FE4B68}"/>
              </a:ext>
            </a:extLst>
          </p:cNvPr>
          <p:cNvSpPr txBox="1"/>
          <p:nvPr/>
        </p:nvSpPr>
        <p:spPr>
          <a:xfrm>
            <a:off x="2203756" y="5478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410</a:t>
            </a:r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56F2BF4-1274-4129-8187-E33C6ADB4F36}"/>
              </a:ext>
            </a:extLst>
          </p:cNvPr>
          <p:cNvSpPr txBox="1"/>
          <p:nvPr/>
        </p:nvSpPr>
        <p:spPr>
          <a:xfrm>
            <a:off x="2203756" y="13085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306</a:t>
            </a:r>
            <a:endParaRPr lang="en-CA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A879597-8113-4BC0-9B6F-5119E20F70E6}"/>
              </a:ext>
            </a:extLst>
          </p:cNvPr>
          <p:cNvSpPr txBox="1"/>
          <p:nvPr/>
        </p:nvSpPr>
        <p:spPr>
          <a:xfrm>
            <a:off x="2203756" y="20830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388</a:t>
            </a:r>
            <a:endParaRPr lang="en-CA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8D8198B-E69A-4DAB-925E-7AEDE505C833}"/>
              </a:ext>
            </a:extLst>
          </p:cNvPr>
          <p:cNvSpPr txBox="1"/>
          <p:nvPr/>
        </p:nvSpPr>
        <p:spPr>
          <a:xfrm>
            <a:off x="2203756" y="28709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338</a:t>
            </a:r>
            <a:endParaRPr lang="en-CA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AA23AD4-D170-47B6-A464-F7A07F3B891E}"/>
              </a:ext>
            </a:extLst>
          </p:cNvPr>
          <p:cNvSpPr txBox="1"/>
          <p:nvPr/>
        </p:nvSpPr>
        <p:spPr>
          <a:xfrm>
            <a:off x="2203756" y="36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225</a:t>
            </a:r>
            <a:endParaRPr lang="en-CA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FF7E007-7354-442C-B111-515B99165350}"/>
              </a:ext>
            </a:extLst>
          </p:cNvPr>
          <p:cNvSpPr txBox="1"/>
          <p:nvPr/>
        </p:nvSpPr>
        <p:spPr>
          <a:xfrm>
            <a:off x="2203756" y="44125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171</a:t>
            </a:r>
            <a:endParaRPr lang="en-CA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9307EB-DD62-4E4C-88B1-C36D3AC10B27}"/>
              </a:ext>
            </a:extLst>
          </p:cNvPr>
          <p:cNvSpPr txBox="1"/>
          <p:nvPr/>
        </p:nvSpPr>
        <p:spPr>
          <a:xfrm>
            <a:off x="2203756" y="51982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197</a:t>
            </a:r>
            <a:endParaRPr lang="en-CA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12367C8-1AC5-4D69-ACDD-4038BD27605A}"/>
              </a:ext>
            </a:extLst>
          </p:cNvPr>
          <p:cNvSpPr txBox="1"/>
          <p:nvPr/>
        </p:nvSpPr>
        <p:spPr>
          <a:xfrm>
            <a:off x="2203756" y="59858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161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3B2E2-BEF6-4EBD-AC92-DFD3661A734D}"/>
              </a:ext>
            </a:extLst>
          </p:cNvPr>
          <p:cNvSpPr/>
          <p:nvPr/>
        </p:nvSpPr>
        <p:spPr>
          <a:xfrm>
            <a:off x="2704432" y="1289115"/>
            <a:ext cx="1600521" cy="71877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78A505D-2771-4CAB-8E07-1B294C66F6E2}"/>
              </a:ext>
            </a:extLst>
          </p:cNvPr>
          <p:cNvSpPr/>
          <p:nvPr/>
        </p:nvSpPr>
        <p:spPr>
          <a:xfrm>
            <a:off x="4544999" y="4412554"/>
            <a:ext cx="1600521" cy="69409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0FCE35E-4458-46B0-BBA2-4C7C2529384C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>
            <a:off x="6156140" y="3979714"/>
            <a:ext cx="815112" cy="1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3D2FA-A6D4-4900-A3D4-89E230A3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204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D5ED-E297-4A81-B0EC-814EFE24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4025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Since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x-x-x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5F854-8F35-4A7B-AD55-0F2AE3FD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204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etc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D96A9-5806-485A-B686-B7C20A38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768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glad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vice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5B0D4-CB6C-4F5A-9F0E-FAECD47F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610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president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concerned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1A4D3-A64F-42DD-A5F4-780193D2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80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nice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DC322-2CF2-45F6-A821-0C1E1F68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294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ED0FD0-86CB-449F-8E5F-2E257BA13C33}"/>
              </a:ext>
            </a:extLst>
          </p:cNvPr>
          <p:cNvSpPr/>
          <p:nvPr/>
        </p:nvSpPr>
        <p:spPr>
          <a:xfrm>
            <a:off x="4010015" y="2429959"/>
            <a:ext cx="3915163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1AF844-C37A-42F3-8049-381F1F9C79F4}"/>
              </a:ext>
            </a:extLst>
          </p:cNvPr>
          <p:cNvSpPr/>
          <p:nvPr/>
        </p:nvSpPr>
        <p:spPr>
          <a:xfrm>
            <a:off x="8281742" y="2429959"/>
            <a:ext cx="3446399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58BC01-283C-47C5-8BF2-07FECEE1B120}"/>
              </a:ext>
            </a:extLst>
          </p:cNvPr>
          <p:cNvSpPr/>
          <p:nvPr/>
        </p:nvSpPr>
        <p:spPr>
          <a:xfrm>
            <a:off x="250405" y="2429959"/>
            <a:ext cx="3446399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6263"/>
            <a:ext cx="9144000" cy="973137"/>
          </a:xfrm>
        </p:spPr>
        <p:txBody>
          <a:bodyPr>
            <a:normAutofit/>
          </a:bodyPr>
          <a:lstStyle/>
          <a:p>
            <a:r>
              <a:rPr lang="en-US" dirty="0"/>
              <a:t>Bias against “she” pronouns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0310C-33DB-411F-BFA8-0FEDE9F8CAFD}"/>
              </a:ext>
            </a:extLst>
          </p:cNvPr>
          <p:cNvSpPr txBox="1"/>
          <p:nvPr/>
        </p:nvSpPr>
        <p:spPr>
          <a:xfrm>
            <a:off x="342900" y="2565400"/>
            <a:ext cx="323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von der Malsburg, Poppels, Levy</a:t>
            </a:r>
          </a:p>
          <a:p>
            <a:pPr algn="ctr"/>
            <a:r>
              <a:rPr lang="en-US" dirty="0"/>
              <a:t>(2020, </a:t>
            </a:r>
            <a:r>
              <a:rPr lang="en-US" i="1" dirty="0"/>
              <a:t>Psych Science</a:t>
            </a:r>
            <a:r>
              <a:rPr lang="en-US" dirty="0"/>
              <a:t>)</a:t>
            </a:r>
            <a:endParaRPr lang="en-CA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E243F68-A6DD-4614-9D83-6FEB0E008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512323" y="3427631"/>
            <a:ext cx="3054404" cy="312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4B755-932C-4BD4-8044-F45EA64A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598" y="3581400"/>
            <a:ext cx="3324721" cy="2442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757EB-B8AF-4918-ADC7-4C2D520E8016}"/>
              </a:ext>
            </a:extLst>
          </p:cNvPr>
          <p:cNvSpPr txBox="1"/>
          <p:nvPr/>
        </p:nvSpPr>
        <p:spPr>
          <a:xfrm>
            <a:off x="3984740" y="2565400"/>
            <a:ext cx="394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Boyce, von der Malsburg, Poppels, Levy</a:t>
            </a:r>
          </a:p>
          <a:p>
            <a:pPr algn="ctr"/>
            <a:r>
              <a:rPr lang="en-US" dirty="0"/>
              <a:t>(2019, </a:t>
            </a:r>
            <a:r>
              <a:rPr lang="en-US" i="1" dirty="0"/>
              <a:t>CUNY</a:t>
            </a:r>
            <a:r>
              <a:rPr lang="en-US" dirty="0"/>
              <a:t>)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5EAAA-1362-4F1F-A6DD-DC53039E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78" y="3275647"/>
            <a:ext cx="2846422" cy="161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D50A40-1D65-4D2A-8B21-7FA235099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577" y="4925450"/>
            <a:ext cx="2846423" cy="1595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4AE9D0-F1B0-46AF-95C9-1C1F79F6D0A2}"/>
              </a:ext>
            </a:extLst>
          </p:cNvPr>
          <p:cNvSpPr txBox="1"/>
          <p:nvPr/>
        </p:nvSpPr>
        <p:spPr>
          <a:xfrm>
            <a:off x="9066874" y="2565400"/>
            <a:ext cx="190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Pozniak</a:t>
            </a:r>
            <a:r>
              <a:rPr lang="en-US" dirty="0"/>
              <a:t> &amp; Burnett</a:t>
            </a:r>
          </a:p>
          <a:p>
            <a:pPr algn="ctr"/>
            <a:r>
              <a:rPr lang="en-US" dirty="0"/>
              <a:t>(accepted, </a:t>
            </a:r>
            <a:r>
              <a:rPr lang="en-US" i="1" dirty="0"/>
              <a:t>Glossa</a:t>
            </a:r>
            <a:r>
              <a:rPr lang="en-US" dirty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694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guess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55C3C-8238-4E3F-98B1-77A335FE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06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oh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B2FB1-B351-47A4-A028-4B62EB07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80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died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F211-97FF-44A3-BB94-1DB78D78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4919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lake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3D94C-A850-462C-8824-DD2F7088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94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succession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altogether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25469-D331-42BD-8BC8-AADF2566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226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A0038-6A5C-468D-8983-E0D2C453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27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guys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69C54-4C48-41FE-8C4C-68F95FCC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5075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presidency,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recovering,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6FC29-05AE-4063-867F-64C68FB1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1017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hit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5AE44-EF3A-499C-8B45-570CD8D7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880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pick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723CB-491C-43BB-B0B0-ED4EBB3A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3792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C795D4-8C95-4B5D-93B6-297CFD55B6C7}"/>
              </a:ext>
            </a:extLst>
          </p:cNvPr>
          <p:cNvSpPr/>
          <p:nvPr/>
        </p:nvSpPr>
        <p:spPr>
          <a:xfrm>
            <a:off x="250405" y="2429959"/>
            <a:ext cx="3446399" cy="417984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6263"/>
            <a:ext cx="9144000" cy="973137"/>
          </a:xfrm>
        </p:spPr>
        <p:txBody>
          <a:bodyPr>
            <a:normAutofit/>
          </a:bodyPr>
          <a:lstStyle/>
          <a:p>
            <a:r>
              <a:rPr lang="en-US" dirty="0"/>
              <a:t>Bias against “she” pronouns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0310C-33DB-411F-BFA8-0FEDE9F8CAFD}"/>
              </a:ext>
            </a:extLst>
          </p:cNvPr>
          <p:cNvSpPr txBox="1"/>
          <p:nvPr/>
        </p:nvSpPr>
        <p:spPr>
          <a:xfrm>
            <a:off x="342900" y="2565400"/>
            <a:ext cx="323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von der Malsburg, Poppels, Levy</a:t>
            </a:r>
          </a:p>
          <a:p>
            <a:pPr algn="ctr"/>
            <a:r>
              <a:rPr lang="en-US" dirty="0"/>
              <a:t>(2020, </a:t>
            </a:r>
            <a:r>
              <a:rPr lang="en-US" i="1" dirty="0"/>
              <a:t>Psych Science</a:t>
            </a:r>
            <a:r>
              <a:rPr lang="en-US" dirty="0"/>
              <a:t>)</a:t>
            </a:r>
            <a:endParaRPr lang="en-CA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E243F68-A6DD-4614-9D83-6FEB0E008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512323" y="3427631"/>
            <a:ext cx="3054404" cy="31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062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A08AA-B856-4421-879A-F70E03B0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3668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wonder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during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B08F1-3A3F-499F-9DD3-A2625389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678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goes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4210-C970-4B0E-830A-16D58484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229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75112-3630-45E1-8217-73F8F058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8412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hurt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term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285FB-6E2C-45A8-A8D5-DC0EF279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9502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she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C8ABD-2BAF-4958-9F1A-E2D3EE9E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601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china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might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326F1-A6A0-47DF-918E-CBC1B83D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438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need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DC19C-D84F-449C-A2C7-D4D0453A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939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70940-3FFF-4EA6-8951-6C05878E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070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assume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turkey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1A81C-FA58-4E26-9F7D-F16458B6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76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6096000" y="1266031"/>
            <a:ext cx="5583677" cy="5705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0561D6-D50B-42AE-9324-E34A1AEE45A4}"/>
              </a:ext>
            </a:extLst>
          </p:cNvPr>
          <p:cNvSpPr/>
          <p:nvPr/>
        </p:nvSpPr>
        <p:spPr>
          <a:xfrm>
            <a:off x="1404126" y="3429000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task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EFFEF9-7245-424E-982F-F81F39C38BEC}"/>
              </a:ext>
            </a:extLst>
          </p:cNvPr>
          <p:cNvSpPr/>
          <p:nvPr/>
        </p:nvSpPr>
        <p:spPr>
          <a:xfrm>
            <a:off x="1404126" y="4868391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Comprehension task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F52DBC-FC23-44EA-85F5-07A88A9A865F}"/>
              </a:ext>
            </a:extLst>
          </p:cNvPr>
          <p:cNvSpPr/>
          <p:nvPr/>
        </p:nvSpPr>
        <p:spPr>
          <a:xfrm>
            <a:off x="1404126" y="1989609"/>
            <a:ext cx="231697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expectation task</a:t>
            </a:r>
          </a:p>
        </p:txBody>
      </p:sp>
    </p:spTree>
    <p:extLst>
      <p:ext uri="{BB962C8B-B14F-4D97-AF65-F5344CB8AC3E}">
        <p14:creationId xmlns:p14="http://schemas.microsoft.com/office/powerpoint/2010/main" val="52154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photographer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presidential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19E5F-1883-489E-943D-9A1E5837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388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decision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happened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AE987-1229-4244-8A61-B0463659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2232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making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mobile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FB618-5CA5-4204-AE4E-CDFD3F1F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101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2427214" y="1996162"/>
            <a:ext cx="7337572" cy="42871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FA2E0-F308-4092-899F-A093570DAE98}"/>
              </a:ext>
            </a:extLst>
          </p:cNvPr>
          <p:cNvSpPr txBox="1"/>
          <p:nvPr/>
        </p:nvSpPr>
        <p:spPr>
          <a:xfrm>
            <a:off x="5142502" y="2139193"/>
            <a:ext cx="19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A-Maze task</a:t>
            </a:r>
            <a:endParaRPr lang="en-C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756D-9894-488F-89F9-B484D3646F1A}"/>
              </a:ext>
            </a:extLst>
          </p:cNvPr>
          <p:cNvSpPr txBox="1"/>
          <p:nvPr/>
        </p:nvSpPr>
        <p:spPr>
          <a:xfrm>
            <a:off x="8888835" y="6488668"/>
            <a:ext cx="3387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Boyce, Futrell, &amp; Levy (2020, </a:t>
            </a:r>
            <a:r>
              <a:rPr lang="en-CA" i="1" dirty="0"/>
              <a:t>JML</a:t>
            </a:r>
            <a:r>
              <a:rPr lang="en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926B-CE8E-48C3-8E16-DB819E9719B7}"/>
              </a:ext>
            </a:extLst>
          </p:cNvPr>
          <p:cNvSpPr txBox="1"/>
          <p:nvPr/>
        </p:nvSpPr>
        <p:spPr>
          <a:xfrm>
            <a:off x="2995127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remind.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0C59-9180-4637-ADC3-1C56074A0B09}"/>
              </a:ext>
            </a:extLst>
          </p:cNvPr>
          <p:cNvSpPr txBox="1"/>
          <p:nvPr/>
        </p:nvSpPr>
        <p:spPr>
          <a:xfrm>
            <a:off x="6407022" y="3554963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powers.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C1E6B-56DB-487F-B001-6D4C8D8A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5785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86BE22-36E1-43B9-9FE1-D8D8C363BD27}"/>
              </a:ext>
            </a:extLst>
          </p:cNvPr>
          <p:cNvSpPr/>
          <p:nvPr/>
        </p:nvSpPr>
        <p:spPr>
          <a:xfrm>
            <a:off x="65314" y="1586204"/>
            <a:ext cx="12045821" cy="422676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8D23F-BAEC-4E28-B36C-AF1DD4234473}"/>
              </a:ext>
            </a:extLst>
          </p:cNvPr>
          <p:cNvSpPr txBox="1"/>
          <p:nvPr/>
        </p:nvSpPr>
        <p:spPr>
          <a:xfrm>
            <a:off x="508000" y="2567766"/>
            <a:ext cx="103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January 20, 2021, is the start of the next presidential and vice-presidential term in the United States.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757A1-7E30-4764-A1C3-2623D626BB87}"/>
              </a:ext>
            </a:extLst>
          </p:cNvPr>
          <p:cNvSpPr txBox="1"/>
          <p:nvPr/>
        </p:nvSpPr>
        <p:spPr>
          <a:xfrm>
            <a:off x="787399" y="2911698"/>
            <a:ext cx="9852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x-x-x     ways,     soul,  guys cent speak  tell  ago   whom      accidentally        nor          congratulations            fear  glad god     Expect      Itself.</a:t>
            </a:r>
            <a:endParaRPr lang="en-CA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6A8BB-6480-4518-BAF0-28EB96C6FC9D}"/>
              </a:ext>
            </a:extLst>
          </p:cNvPr>
          <p:cNvSpPr txBox="1"/>
          <p:nvPr/>
        </p:nvSpPr>
        <p:spPr>
          <a:xfrm>
            <a:off x="1320800" y="4357681"/>
            <a:ext cx="1066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the vice president breaks ties in the US Senate, if there is    a  50–50 party split   in 2021 then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x-x-x      lord  whom   advantage    deeper  drew park yeah OH     Miller,  eat  china  holy walk  enjoy     loved   woods dad   miss     port</a:t>
            </a:r>
            <a:endParaRPr lang="en-US" dirty="0"/>
          </a:p>
          <a:p>
            <a:r>
              <a:rPr lang="en-US" b="1" dirty="0"/>
              <a:t>he|she|they</a:t>
            </a:r>
            <a:r>
              <a:rPr lang="en-US" dirty="0"/>
              <a:t> may cast many tie-breaking votes.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walks             wall    mini    dear        civilization         mercy.</a:t>
            </a:r>
            <a:endParaRPr lang="en-US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F7E70F0-D41B-49E4-9FAD-B75323F9DEB5}"/>
              </a:ext>
            </a:extLst>
          </p:cNvPr>
          <p:cNvCxnSpPr>
            <a:cxnSpLocks/>
            <a:stCxn id="3" idx="1"/>
            <a:endCxn id="24" idx="1"/>
          </p:cNvCxnSpPr>
          <p:nvPr/>
        </p:nvCxnSpPr>
        <p:spPr>
          <a:xfrm rot="10800000" flipH="1" flipV="1">
            <a:off x="508000" y="2752431"/>
            <a:ext cx="587934" cy="1605249"/>
          </a:xfrm>
          <a:prstGeom prst="bentConnector3">
            <a:avLst>
              <a:gd name="adj1" fmla="val -38882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9CA43C-F420-455A-94A3-9BF1B28218D0}"/>
              </a:ext>
            </a:extLst>
          </p:cNvPr>
          <p:cNvSpPr txBox="1"/>
          <p:nvPr/>
        </p:nvSpPr>
        <p:spPr>
          <a:xfrm>
            <a:off x="1320800" y="3299534"/>
            <a:ext cx="1066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vice president is   first in line of succession to the presidency, in an emergency during this next term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x-x-x 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glad     concerned nice guess oh died lake     altogether     eat guys recovering,        hit pick      transport       wonder  goes   cars     hurt</a:t>
            </a:r>
          </a:p>
          <a:p>
            <a:r>
              <a:rPr lang="en-US" b="1" dirty="0"/>
              <a:t>he|she|they </a:t>
            </a:r>
            <a:r>
              <a:rPr lang="en-US" dirty="0"/>
              <a:t>might need to assume presidential decision making powers.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anti              china       feet  miss   turkey        photographer    happened    mobile        remind.</a:t>
            </a:r>
            <a:endParaRPr lang="en-US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681C6C5-0DAB-457E-BC2F-E7CE3F56A18C}"/>
              </a:ext>
            </a:extLst>
          </p:cNvPr>
          <p:cNvCxnSpPr>
            <a:cxnSpLocks/>
            <a:stCxn id="6" idx="1"/>
            <a:endCxn id="14" idx="1"/>
          </p:cNvCxnSpPr>
          <p:nvPr/>
        </p:nvCxnSpPr>
        <p:spPr>
          <a:xfrm rot="10800000">
            <a:off x="1320800" y="3807367"/>
            <a:ext cx="12700" cy="1058147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FAAD826-1E41-47B0-840E-D7F72676D46C}"/>
              </a:ext>
            </a:extLst>
          </p:cNvPr>
          <p:cNvSpPr txBox="1">
            <a:spLocks/>
          </p:cNvSpPr>
          <p:nvPr/>
        </p:nvSpPr>
        <p:spPr>
          <a:xfrm>
            <a:off x="990600" y="338328"/>
            <a:ext cx="10210800" cy="107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/>
              <a:t>Comprehension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6FE8B-F9E5-4F0E-A71F-612D380D5573}"/>
              </a:ext>
            </a:extLst>
          </p:cNvPr>
          <p:cNvSpPr txBox="1"/>
          <p:nvPr/>
        </p:nvSpPr>
        <p:spPr>
          <a:xfrm>
            <a:off x="5351823" y="1761252"/>
            <a:ext cx="1488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Sample item</a:t>
            </a:r>
            <a:endParaRPr lang="en-CA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E4B86-C58B-489C-BFF8-B9F53F5890B9}"/>
              </a:ext>
            </a:extLst>
          </p:cNvPr>
          <p:cNvSpPr txBox="1"/>
          <p:nvPr/>
        </p:nvSpPr>
        <p:spPr>
          <a:xfrm>
            <a:off x="1095934" y="417301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endParaRPr lang="en-C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BF54DA-8A30-4F6F-970A-DFB62C4083C0}"/>
              </a:ext>
            </a:extLst>
          </p:cNvPr>
          <p:cNvSpPr/>
          <p:nvPr/>
        </p:nvSpPr>
        <p:spPr>
          <a:xfrm>
            <a:off x="1350918" y="3299534"/>
            <a:ext cx="10283734" cy="101566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EB32CE9-4B8D-46E9-AD57-68C62548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5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65314" y="1586204"/>
            <a:ext cx="12045821" cy="422676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857D71-FB39-426B-B7C5-A1E077919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947"/>
          <a:stretch/>
        </p:blipFill>
        <p:spPr>
          <a:xfrm>
            <a:off x="174171" y="2290354"/>
            <a:ext cx="11843658" cy="2717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A84A1B-AA71-4CC3-8E70-E3EE74797725}"/>
              </a:ext>
            </a:extLst>
          </p:cNvPr>
          <p:cNvSpPr txBox="1"/>
          <p:nvPr/>
        </p:nvSpPr>
        <p:spPr>
          <a:xfrm>
            <a:off x="8647432" y="298968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she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CC591-9F77-4252-B511-76EE24054FC7}"/>
              </a:ext>
            </a:extLst>
          </p:cNvPr>
          <p:cNvSpPr txBox="1"/>
          <p:nvPr/>
        </p:nvSpPr>
        <p:spPr>
          <a:xfrm>
            <a:off x="8742786" y="406770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CA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9DF248-CFD6-46C5-AC73-0FCBEE8F0C2C}"/>
              </a:ext>
            </a:extLst>
          </p:cNvPr>
          <p:cNvCxnSpPr>
            <a:cxnSpLocks/>
          </p:cNvCxnSpPr>
          <p:nvPr/>
        </p:nvCxnSpPr>
        <p:spPr>
          <a:xfrm flipH="1">
            <a:off x="8647432" y="3284376"/>
            <a:ext cx="132675" cy="144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A2A3DC-1F25-4F30-B6D8-3470A7920AB9}"/>
              </a:ext>
            </a:extLst>
          </p:cNvPr>
          <p:cNvCxnSpPr>
            <a:cxnSpLocks/>
          </p:cNvCxnSpPr>
          <p:nvPr/>
        </p:nvCxnSpPr>
        <p:spPr>
          <a:xfrm flipH="1" flipV="1">
            <a:off x="8672578" y="4142351"/>
            <a:ext cx="135520" cy="1124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1E5DCC-4F3F-4CB8-BD00-B10FE4A6BE6D}"/>
              </a:ext>
            </a:extLst>
          </p:cNvPr>
          <p:cNvSpPr txBox="1"/>
          <p:nvPr/>
        </p:nvSpPr>
        <p:spPr>
          <a:xfrm>
            <a:off x="8693909" y="3248998"/>
            <a:ext cx="61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EBEBE"/>
                </a:solidFill>
              </a:rPr>
              <a:t>they</a:t>
            </a:r>
            <a:endParaRPr lang="en-CA" b="1" dirty="0">
              <a:solidFill>
                <a:srgbClr val="BEBEBE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3BA32E-3556-4003-93A3-AE6D00A56EB9}"/>
              </a:ext>
            </a:extLst>
          </p:cNvPr>
          <p:cNvCxnSpPr>
            <a:cxnSpLocks/>
          </p:cNvCxnSpPr>
          <p:nvPr/>
        </p:nvCxnSpPr>
        <p:spPr>
          <a:xfrm flipH="1">
            <a:off x="8693909" y="3543686"/>
            <a:ext cx="132675" cy="144624"/>
          </a:xfrm>
          <a:prstGeom prst="straightConnector1">
            <a:avLst/>
          </a:prstGeom>
          <a:ln w="38100">
            <a:solidFill>
              <a:srgbClr val="BEBE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0516C0-98D3-4830-803D-3648049DA7F4}"/>
              </a:ext>
            </a:extLst>
          </p:cNvPr>
          <p:cNvSpPr txBox="1"/>
          <p:nvPr/>
        </p:nvSpPr>
        <p:spPr>
          <a:xfrm>
            <a:off x="4687064" y="1761252"/>
            <a:ext cx="28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Sentence 1 (pre-election)</a:t>
            </a:r>
            <a:endParaRPr lang="en-CA" sz="200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47E1F57-6A16-41A6-A53E-D70DA476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757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1611087" y="1586204"/>
            <a:ext cx="8954276" cy="422676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BBC7060-73ED-49C9-A277-307C1F1FD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94"/>
          <a:stretch/>
        </p:blipFill>
        <p:spPr>
          <a:xfrm>
            <a:off x="2055223" y="2366412"/>
            <a:ext cx="8081554" cy="3402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84A1B-AA71-4CC3-8E70-E3EE74797725}"/>
              </a:ext>
            </a:extLst>
          </p:cNvPr>
          <p:cNvSpPr txBox="1"/>
          <p:nvPr/>
        </p:nvSpPr>
        <p:spPr>
          <a:xfrm>
            <a:off x="6505123" y="244104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she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CC591-9F77-4252-B511-76EE24054FC7}"/>
              </a:ext>
            </a:extLst>
          </p:cNvPr>
          <p:cNvSpPr txBox="1"/>
          <p:nvPr/>
        </p:nvSpPr>
        <p:spPr>
          <a:xfrm>
            <a:off x="5963354" y="49497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CA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9DF248-CFD6-46C5-AC73-0FCBEE8F0C2C}"/>
              </a:ext>
            </a:extLst>
          </p:cNvPr>
          <p:cNvCxnSpPr>
            <a:cxnSpLocks/>
          </p:cNvCxnSpPr>
          <p:nvPr/>
        </p:nvCxnSpPr>
        <p:spPr>
          <a:xfrm flipH="1">
            <a:off x="6505123" y="2735736"/>
            <a:ext cx="132675" cy="144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A2A3DC-1F25-4F30-B6D8-3470A7920AB9}"/>
              </a:ext>
            </a:extLst>
          </p:cNvPr>
          <p:cNvCxnSpPr>
            <a:cxnSpLocks/>
          </p:cNvCxnSpPr>
          <p:nvPr/>
        </p:nvCxnSpPr>
        <p:spPr>
          <a:xfrm flipV="1">
            <a:off x="6191794" y="4729770"/>
            <a:ext cx="212643" cy="321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1E5DCC-4F3F-4CB8-BD00-B10FE4A6BE6D}"/>
              </a:ext>
            </a:extLst>
          </p:cNvPr>
          <p:cNvSpPr txBox="1"/>
          <p:nvPr/>
        </p:nvSpPr>
        <p:spPr>
          <a:xfrm>
            <a:off x="6760962" y="3722311"/>
            <a:ext cx="61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EBEBE"/>
                </a:solidFill>
              </a:rPr>
              <a:t>they</a:t>
            </a:r>
            <a:endParaRPr lang="en-CA" b="1" dirty="0">
              <a:solidFill>
                <a:srgbClr val="BEBEB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516C0-98D3-4830-803D-3648049DA7F4}"/>
              </a:ext>
            </a:extLst>
          </p:cNvPr>
          <p:cNvSpPr txBox="1"/>
          <p:nvPr/>
        </p:nvSpPr>
        <p:spPr>
          <a:xfrm>
            <a:off x="4687066" y="1761252"/>
            <a:ext cx="2817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Sentence 1 (pre-election)</a:t>
            </a:r>
            <a:endParaRPr lang="en-CA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8242B2-956C-4C43-88B9-F67913BB3896}"/>
              </a:ext>
            </a:extLst>
          </p:cNvPr>
          <p:cNvCxnSpPr>
            <a:cxnSpLocks/>
          </p:cNvCxnSpPr>
          <p:nvPr/>
        </p:nvCxnSpPr>
        <p:spPr>
          <a:xfrm flipH="1">
            <a:off x="6571460" y="4093967"/>
            <a:ext cx="445343" cy="495450"/>
          </a:xfrm>
          <a:prstGeom prst="straightConnector1">
            <a:avLst/>
          </a:prstGeom>
          <a:ln w="38100">
            <a:solidFill>
              <a:srgbClr val="BEBE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C621AB-EC8A-473D-A16D-578D827B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960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1611087" y="1586204"/>
            <a:ext cx="8954276" cy="422676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F4D66D1-AC21-47D8-883A-3FB4B49BF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7113" y="2219482"/>
            <a:ext cx="5816600" cy="3489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84A1B-AA71-4CC3-8E70-E3EE74797725}"/>
              </a:ext>
            </a:extLst>
          </p:cNvPr>
          <p:cNvSpPr txBox="1"/>
          <p:nvPr/>
        </p:nvSpPr>
        <p:spPr>
          <a:xfrm>
            <a:off x="6948000" y="487458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she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CC591-9F77-4252-B511-76EE24054FC7}"/>
              </a:ext>
            </a:extLst>
          </p:cNvPr>
          <p:cNvSpPr txBox="1"/>
          <p:nvPr/>
        </p:nvSpPr>
        <p:spPr>
          <a:xfrm>
            <a:off x="6948000" y="361878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1E5DCC-4F3F-4CB8-BD00-B10FE4A6BE6D}"/>
              </a:ext>
            </a:extLst>
          </p:cNvPr>
          <p:cNvSpPr txBox="1"/>
          <p:nvPr/>
        </p:nvSpPr>
        <p:spPr>
          <a:xfrm>
            <a:off x="7016803" y="4521038"/>
            <a:ext cx="61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EBEBE"/>
                </a:solidFill>
              </a:rPr>
              <a:t>they</a:t>
            </a:r>
            <a:endParaRPr lang="en-CA" b="1" dirty="0">
              <a:solidFill>
                <a:srgbClr val="BEBEB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516C0-98D3-4830-803D-3648049DA7F4}"/>
              </a:ext>
            </a:extLst>
          </p:cNvPr>
          <p:cNvSpPr txBox="1"/>
          <p:nvPr/>
        </p:nvSpPr>
        <p:spPr>
          <a:xfrm>
            <a:off x="4223414" y="1761252"/>
            <a:ext cx="374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Sentence 1 (pre- vs. post-election)</a:t>
            </a:r>
            <a:endParaRPr lang="en-CA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DB4AD-BA1C-4388-BDBF-9F1AAC1BA6AF}"/>
              </a:ext>
            </a:extLst>
          </p:cNvPr>
          <p:cNvSpPr txBox="1"/>
          <p:nvPr/>
        </p:nvSpPr>
        <p:spPr>
          <a:xfrm>
            <a:off x="4460806" y="251102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she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881F6-31D4-4EFB-A623-6597F4685447}"/>
              </a:ext>
            </a:extLst>
          </p:cNvPr>
          <p:cNvSpPr txBox="1"/>
          <p:nvPr/>
        </p:nvSpPr>
        <p:spPr>
          <a:xfrm>
            <a:off x="4677321" y="452103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5ECC4D-9AA1-4C4D-B37E-74E47619CA46}"/>
              </a:ext>
            </a:extLst>
          </p:cNvPr>
          <p:cNvSpPr txBox="1"/>
          <p:nvPr/>
        </p:nvSpPr>
        <p:spPr>
          <a:xfrm>
            <a:off x="4730486" y="4812584"/>
            <a:ext cx="61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EBEBE"/>
                </a:solidFill>
              </a:rPr>
              <a:t>they</a:t>
            </a:r>
            <a:endParaRPr lang="en-CA" b="1" dirty="0">
              <a:solidFill>
                <a:srgbClr val="BEBEB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836FA-49CF-41C3-B4DA-4D5510DC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0909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1611087" y="1586204"/>
            <a:ext cx="8954276" cy="422676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146C4C-34ED-49A4-9FB6-47F7838FD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0743" y="2492828"/>
            <a:ext cx="8697875" cy="3261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516C0-98D3-4830-803D-3648049DA7F4}"/>
              </a:ext>
            </a:extLst>
          </p:cNvPr>
          <p:cNvSpPr txBox="1"/>
          <p:nvPr/>
        </p:nvSpPr>
        <p:spPr>
          <a:xfrm>
            <a:off x="4426577" y="1761252"/>
            <a:ext cx="3338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Sentence 1 &amp; 2 (pre-election)</a:t>
            </a:r>
            <a:endParaRPr lang="en-CA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F5AAA-E27F-4312-9F0B-B043B62D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8800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814">
            <a:extLst>
              <a:ext uri="{FF2B5EF4-FFF2-40B4-BE49-F238E27FC236}">
                <a16:creationId xmlns:a16="http://schemas.microsoft.com/office/drawing/2014/main" id="{4B8287BC-89AD-4B5D-94F1-AE348DD8BA0B}"/>
              </a:ext>
            </a:extLst>
          </p:cNvPr>
          <p:cNvSpPr/>
          <p:nvPr/>
        </p:nvSpPr>
        <p:spPr>
          <a:xfrm>
            <a:off x="1611087" y="1586204"/>
            <a:ext cx="8954276" cy="422676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6F9B-D13E-4D67-94C1-1C0695B2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Comprehension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516C0-98D3-4830-803D-3648049DA7F4}"/>
              </a:ext>
            </a:extLst>
          </p:cNvPr>
          <p:cNvSpPr txBox="1"/>
          <p:nvPr/>
        </p:nvSpPr>
        <p:spPr>
          <a:xfrm>
            <a:off x="4424718" y="1761252"/>
            <a:ext cx="3342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Sentence 1 &amp; 2 (post-election)</a:t>
            </a:r>
            <a:endParaRPr lang="en-CA" sz="2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D4FF26-1230-4645-BF59-47DC18D1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936" y="2496312"/>
            <a:ext cx="8695944" cy="326097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717F1-052F-4B68-A9A8-47347292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671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1901" r="-5" b="67461"/>
          <a:stretch/>
        </p:blipFill>
        <p:spPr>
          <a:xfrm>
            <a:off x="4902164" y="1266031"/>
            <a:ext cx="6777514" cy="21629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F52DBC-FC23-44EA-85F5-07A88A9A865F}"/>
              </a:ext>
            </a:extLst>
          </p:cNvPr>
          <p:cNvSpPr/>
          <p:nvPr/>
        </p:nvSpPr>
        <p:spPr>
          <a:xfrm>
            <a:off x="1404126" y="2189634"/>
            <a:ext cx="231697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expectation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9F020-45EE-425C-AAA0-D94255EC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638" y="3704109"/>
            <a:ext cx="6045200" cy="264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041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9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Bias against “she” pronouns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be rapidly overcome</a:t>
            </a:r>
            <a:br>
              <a:rPr lang="en-US" dirty="0"/>
            </a:br>
            <a:r>
              <a:rPr lang="en-US" dirty="0"/>
              <a:t>by changing event expectations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1529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CB0B99-2333-4319-9096-B79010CD920A}"/>
              </a:ext>
            </a:extLst>
          </p:cNvPr>
          <p:cNvSpPr/>
          <p:nvPr/>
        </p:nvSpPr>
        <p:spPr>
          <a:xfrm>
            <a:off x="291509" y="33729"/>
            <a:ext cx="5342039" cy="3293291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C535145-C2B7-4E17-BD4E-4A6EA9A4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65" y="287245"/>
            <a:ext cx="4964688" cy="297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627" y="524750"/>
            <a:ext cx="5442857" cy="218361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Bias against “she” pronouns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can be rapidly overcome</a:t>
            </a:r>
            <a:br>
              <a:rPr lang="en-US" sz="3600" dirty="0"/>
            </a:br>
            <a:r>
              <a:rPr lang="en-US" sz="3600" dirty="0"/>
              <a:t>by changing event expectations</a:t>
            </a:r>
            <a:endParaRPr lang="en-CA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60E4E3-FA0F-4980-AF5A-B093C5F3E1A0}"/>
              </a:ext>
            </a:extLst>
          </p:cNvPr>
          <p:cNvGrpSpPr/>
          <p:nvPr/>
        </p:nvGrpSpPr>
        <p:grpSpPr>
          <a:xfrm>
            <a:off x="291510" y="3397545"/>
            <a:ext cx="5342039" cy="3293291"/>
            <a:chOff x="6545163" y="3382327"/>
            <a:chExt cx="5342039" cy="32932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F28B95-1212-438A-9752-7310E2501C45}"/>
                </a:ext>
              </a:extLst>
            </p:cNvPr>
            <p:cNvSpPr/>
            <p:nvPr/>
          </p:nvSpPr>
          <p:spPr>
            <a:xfrm>
              <a:off x="6545163" y="3382327"/>
              <a:ext cx="5342039" cy="329329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0" dirty="0"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algn="ctr"/>
              <a:endParaRPr lang="en-CA" sz="1400" dirty="0">
                <a:solidFill>
                  <a:schemeClr val="tx1"/>
                </a:solidFill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8AA1A83-7ACE-4E26-A66F-3231CAC1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09270" y="3523376"/>
              <a:ext cx="5147626" cy="30885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E4802-821C-4949-BBDC-6B6311D911A9}"/>
                </a:ext>
              </a:extLst>
            </p:cNvPr>
            <p:cNvSpPr txBox="1"/>
            <p:nvPr/>
          </p:nvSpPr>
          <p:spPr>
            <a:xfrm>
              <a:off x="9769151" y="5028972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she</a:t>
              </a:r>
              <a:endParaRPr lang="en-CA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809BC4-33A7-4546-B338-1336ACE60BD5}"/>
                </a:ext>
              </a:extLst>
            </p:cNvPr>
            <p:cNvSpPr txBox="1"/>
            <p:nvPr/>
          </p:nvSpPr>
          <p:spPr>
            <a:xfrm>
              <a:off x="9813233" y="5451129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he</a:t>
              </a:r>
              <a:endParaRPr lang="en-CA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EDF366-7567-42B5-9845-37F45E06D96F}"/>
                </a:ext>
              </a:extLst>
            </p:cNvPr>
            <p:cNvSpPr txBox="1"/>
            <p:nvPr/>
          </p:nvSpPr>
          <p:spPr>
            <a:xfrm>
              <a:off x="7559857" y="5635795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she</a:t>
              </a:r>
              <a:endParaRPr lang="en-CA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B76BFD-662F-4BA5-A24B-BCBE6C43B467}"/>
                </a:ext>
              </a:extLst>
            </p:cNvPr>
            <p:cNvSpPr txBox="1"/>
            <p:nvPr/>
          </p:nvSpPr>
          <p:spPr>
            <a:xfrm>
              <a:off x="7559857" y="4770268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he</a:t>
              </a:r>
              <a:endParaRPr lang="en-CA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DA2EB-371C-42C5-A8C7-E03703133A6C}"/>
              </a:ext>
            </a:extLst>
          </p:cNvPr>
          <p:cNvSpPr/>
          <p:nvPr/>
        </p:nvSpPr>
        <p:spPr>
          <a:xfrm>
            <a:off x="6650519" y="3420121"/>
            <a:ext cx="5342039" cy="3293291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CE62D3-F558-4E69-B9AE-459A74C5F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0190" y="3538594"/>
            <a:ext cx="5220803" cy="31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66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9F40-82AE-4D81-9D77-17F09F8B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72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you.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B59D7-4C4F-4464-81B8-0E06CC8C6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r="8574"/>
          <a:stretch/>
        </p:blipFill>
        <p:spPr bwMode="auto">
          <a:xfrm>
            <a:off x="1936431" y="3975648"/>
            <a:ext cx="1247364" cy="16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elsea Ajunwa">
            <a:extLst>
              <a:ext uri="{FF2B5EF4-FFF2-40B4-BE49-F238E27FC236}">
                <a16:creationId xmlns:a16="http://schemas.microsoft.com/office/drawing/2014/main" id="{FF12B1AA-A222-4D82-B041-E4CC52177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/>
          <a:stretch/>
        </p:blipFill>
        <p:spPr bwMode="auto">
          <a:xfrm>
            <a:off x="4303608" y="3975648"/>
            <a:ext cx="1435101" cy="16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89F1010-8F6D-4174-85DD-89D34536C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r="26744"/>
          <a:stretch/>
        </p:blipFill>
        <p:spPr bwMode="auto">
          <a:xfrm>
            <a:off x="9178832" y="3975648"/>
            <a:ext cx="1435100" cy="16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itus von der Malsburg (@tmalsburg) | Twitter">
            <a:extLst>
              <a:ext uri="{FF2B5EF4-FFF2-40B4-BE49-F238E27FC236}">
                <a16:creationId xmlns:a16="http://schemas.microsoft.com/office/drawing/2014/main" id="{86EA2DF6-5F29-4F94-99C1-25F3214C0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/>
          <a:stretch/>
        </p:blipFill>
        <p:spPr bwMode="auto">
          <a:xfrm>
            <a:off x="6604329" y="3980627"/>
            <a:ext cx="1479129" cy="16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40C71-0892-452A-9FC4-CDE2AF41569E}"/>
              </a:ext>
            </a:extLst>
          </p:cNvPr>
          <p:cNvSpPr txBox="1"/>
          <p:nvPr/>
        </p:nvSpPr>
        <p:spPr>
          <a:xfrm>
            <a:off x="1488388" y="5633822"/>
            <a:ext cx="21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Veronica Boyce</a:t>
            </a:r>
          </a:p>
          <a:p>
            <a:pPr algn="ctr"/>
            <a:r>
              <a:rPr lang="en-US" i="1" dirty="0"/>
              <a:t>Stanford University</a:t>
            </a:r>
            <a:endParaRPr lang="en-CA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222F9-8A6C-435B-A425-B9ADB5068225}"/>
              </a:ext>
            </a:extLst>
          </p:cNvPr>
          <p:cNvSpPr txBox="1"/>
          <p:nvPr/>
        </p:nvSpPr>
        <p:spPr>
          <a:xfrm>
            <a:off x="3981281" y="5633822"/>
            <a:ext cx="21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Chelsea Ajunwa</a:t>
            </a:r>
          </a:p>
          <a:p>
            <a:pPr algn="ctr"/>
            <a:r>
              <a:rPr lang="en-US" i="1" dirty="0"/>
              <a:t>MIT</a:t>
            </a:r>
            <a:endParaRPr lang="en-CA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97E29-CEB9-4CBB-A035-E28630B591A1}"/>
              </a:ext>
            </a:extLst>
          </p:cNvPr>
          <p:cNvSpPr txBox="1"/>
          <p:nvPr/>
        </p:nvSpPr>
        <p:spPr>
          <a:xfrm>
            <a:off x="6108888" y="5633822"/>
            <a:ext cx="25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Titus von der Malsburg</a:t>
            </a:r>
          </a:p>
          <a:p>
            <a:pPr algn="ctr"/>
            <a:r>
              <a:rPr lang="en-US" i="1" dirty="0"/>
              <a:t>University of Potsdam</a:t>
            </a:r>
            <a:endParaRPr lang="en-CA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FC1EA5-0367-45F0-AF7C-0F48E4F8619C}"/>
              </a:ext>
            </a:extLst>
          </p:cNvPr>
          <p:cNvSpPr txBox="1"/>
          <p:nvPr/>
        </p:nvSpPr>
        <p:spPr>
          <a:xfrm>
            <a:off x="8627068" y="5633822"/>
            <a:ext cx="25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Roger Levy</a:t>
            </a:r>
          </a:p>
          <a:p>
            <a:pPr algn="ctr"/>
            <a:r>
              <a:rPr lang="en-US" i="1" dirty="0"/>
              <a:t>MIT</a:t>
            </a:r>
            <a:endParaRPr lang="en-CA" i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E1A464E-09F7-4D8B-A03A-16E34B7C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6471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D75D-BD3E-47E7-8B40-3E568DED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items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8D23F-BAEC-4E28-B36C-AF1DD4234473}"/>
              </a:ext>
            </a:extLst>
          </p:cNvPr>
          <p:cNvSpPr txBox="1"/>
          <p:nvPr/>
        </p:nvSpPr>
        <p:spPr>
          <a:xfrm>
            <a:off x="508000" y="1690688"/>
            <a:ext cx="103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January 20, 2021, is the start of the next presidential and vice-presidential term in the United States.</a:t>
            </a:r>
            <a:endParaRPr lang="en-CA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F7E70F0-D41B-49E4-9FAD-B75323F9DEB5}"/>
              </a:ext>
            </a:extLst>
          </p:cNvPr>
          <p:cNvCxnSpPr>
            <a:cxnSpLocks/>
            <a:stCxn id="3" idx="1"/>
            <a:endCxn id="10" idx="1"/>
          </p:cNvCxnSpPr>
          <p:nvPr/>
        </p:nvCxnSpPr>
        <p:spPr>
          <a:xfrm rot="10800000" flipH="1" flipV="1">
            <a:off x="508000" y="1875354"/>
            <a:ext cx="238034" cy="803924"/>
          </a:xfrm>
          <a:prstGeom prst="bentConnector3">
            <a:avLst>
              <a:gd name="adj1" fmla="val -960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B0C0FEC-6026-457F-9765-D2B39AF8B0FD}"/>
              </a:ext>
            </a:extLst>
          </p:cNvPr>
          <p:cNvSpPr txBox="1"/>
          <p:nvPr/>
        </p:nvSpPr>
        <p:spPr>
          <a:xfrm>
            <a:off x="746034" y="2356112"/>
            <a:ext cx="111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the vice president breaks ties in the US Senate, if there is a 50–50 party split in 2021 then </a:t>
            </a:r>
            <a:r>
              <a:rPr lang="en-US" b="1" dirty="0"/>
              <a:t>he|she|they</a:t>
            </a:r>
            <a:r>
              <a:rPr lang="en-US" dirty="0"/>
              <a:t> may cast many tie-breaking votes.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291A9-342B-4683-82B8-9F94520D8753}"/>
              </a:ext>
            </a:extLst>
          </p:cNvPr>
          <p:cNvSpPr txBox="1"/>
          <p:nvPr/>
        </p:nvSpPr>
        <p:spPr>
          <a:xfrm>
            <a:off x="746034" y="2972754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vice president is first in line of succession to the presidency, in an emergency during this next term </a:t>
            </a:r>
            <a:r>
              <a:rPr lang="en-US" b="1" dirty="0"/>
              <a:t>he|she|they </a:t>
            </a:r>
            <a:r>
              <a:rPr lang="en-US" dirty="0"/>
              <a:t>might need to assume presidential decision making powers.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1D605-A505-496D-BA70-D2FD83AB4128}"/>
              </a:ext>
            </a:extLst>
          </p:cNvPr>
          <p:cNvSpPr txBox="1"/>
          <p:nvPr/>
        </p:nvSpPr>
        <p:spPr>
          <a:xfrm>
            <a:off x="746034" y="3636503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vice president holds nuclear launch codes, which will be a great responsibility for </a:t>
            </a:r>
            <a:r>
              <a:rPr lang="en-US" b="1" dirty="0" err="1"/>
              <a:t>him|her|them</a:t>
            </a:r>
            <a:r>
              <a:rPr lang="en-US" b="1" dirty="0"/>
              <a:t> </a:t>
            </a:r>
            <a:r>
              <a:rPr lang="en-US" dirty="0"/>
              <a:t>to carry as the second in command for the country.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684A5-524B-46EB-A17C-F1991C165AD5}"/>
              </a:ext>
            </a:extLst>
          </p:cNvPr>
          <p:cNvSpPr txBox="1"/>
          <p:nvPr/>
        </p:nvSpPr>
        <p:spPr>
          <a:xfrm>
            <a:off x="746034" y="4324478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vice president often represents the US government on international trips, so in February 2021 and later months </a:t>
            </a:r>
            <a:r>
              <a:rPr lang="en-US" b="1" dirty="0"/>
              <a:t>he|she|they </a:t>
            </a:r>
            <a:r>
              <a:rPr lang="en-US" dirty="0"/>
              <a:t>may meet with various heads of state.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1AD21-776E-43D5-8F44-DD78323E09AD}"/>
              </a:ext>
            </a:extLst>
          </p:cNvPr>
          <p:cNvSpPr txBox="1"/>
          <p:nvPr/>
        </p:nvSpPr>
        <p:spPr>
          <a:xfrm>
            <a:off x="746034" y="5022904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during travel and at home, the mission of the Secret Service will include protecting the vice president and </a:t>
            </a:r>
            <a:r>
              <a:rPr lang="en-US" b="1" dirty="0" err="1"/>
              <a:t>his|her|their</a:t>
            </a:r>
            <a:r>
              <a:rPr lang="en-US" b="1" dirty="0"/>
              <a:t> </a:t>
            </a:r>
            <a:r>
              <a:rPr lang="en-US" dirty="0"/>
              <a:t>family to ensure their safety.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3C62E-2849-4AE5-BB03-D49177ED61D2}"/>
              </a:ext>
            </a:extLst>
          </p:cNvPr>
          <p:cNvSpPr txBox="1"/>
          <p:nvPr/>
        </p:nvSpPr>
        <p:spPr>
          <a:xfrm>
            <a:off x="746034" y="5704071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Force Two, the aircraft that transports the vice president, will be well-equipped to guarantee </a:t>
            </a:r>
            <a:r>
              <a:rPr lang="en-US" b="1" dirty="0" err="1"/>
              <a:t>his|her|their</a:t>
            </a:r>
            <a:r>
              <a:rPr lang="en-US" b="1" dirty="0"/>
              <a:t> </a:t>
            </a:r>
            <a:r>
              <a:rPr lang="en-US" dirty="0"/>
              <a:t>safety on both domestic and international flights.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ED02D101-BABE-4255-AE7B-571EC6C9FD1B}"/>
              </a:ext>
            </a:extLst>
          </p:cNvPr>
          <p:cNvCxnSpPr>
            <a:cxnSpLocks/>
            <a:stCxn id="3" idx="1"/>
            <a:endCxn id="12" idx="1"/>
          </p:cNvCxnSpPr>
          <p:nvPr/>
        </p:nvCxnSpPr>
        <p:spPr>
          <a:xfrm rot="10800000" flipH="1" flipV="1">
            <a:off x="508000" y="1875354"/>
            <a:ext cx="238034" cy="1420566"/>
          </a:xfrm>
          <a:prstGeom prst="bentConnector3">
            <a:avLst>
              <a:gd name="adj1" fmla="val -960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AFC5242-3E4A-420F-B583-5539F120CFCC}"/>
              </a:ext>
            </a:extLst>
          </p:cNvPr>
          <p:cNvCxnSpPr>
            <a:cxnSpLocks/>
            <a:stCxn id="3" idx="1"/>
            <a:endCxn id="13" idx="1"/>
          </p:cNvCxnSpPr>
          <p:nvPr/>
        </p:nvCxnSpPr>
        <p:spPr>
          <a:xfrm rot="10800000" flipH="1" flipV="1">
            <a:off x="508000" y="1875353"/>
            <a:ext cx="238034" cy="2084315"/>
          </a:xfrm>
          <a:prstGeom prst="bentConnector3">
            <a:avLst>
              <a:gd name="adj1" fmla="val -960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CF7AC0D-C32A-4761-AA13-583FAD07AA6B}"/>
              </a:ext>
            </a:extLst>
          </p:cNvPr>
          <p:cNvCxnSpPr>
            <a:cxnSpLocks/>
            <a:stCxn id="3" idx="1"/>
            <a:endCxn id="14" idx="1"/>
          </p:cNvCxnSpPr>
          <p:nvPr/>
        </p:nvCxnSpPr>
        <p:spPr>
          <a:xfrm rot="10800000" flipH="1" flipV="1">
            <a:off x="508000" y="1875354"/>
            <a:ext cx="238034" cy="2772290"/>
          </a:xfrm>
          <a:prstGeom prst="bentConnector3">
            <a:avLst>
              <a:gd name="adj1" fmla="val -960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9CB5AC8-FB16-49B6-B7E3-5E804884DAB0}"/>
              </a:ext>
            </a:extLst>
          </p:cNvPr>
          <p:cNvCxnSpPr>
            <a:cxnSpLocks/>
            <a:stCxn id="3" idx="1"/>
            <a:endCxn id="15" idx="1"/>
          </p:cNvCxnSpPr>
          <p:nvPr/>
        </p:nvCxnSpPr>
        <p:spPr>
          <a:xfrm rot="10800000" flipH="1" flipV="1">
            <a:off x="508000" y="1875354"/>
            <a:ext cx="238034" cy="3470716"/>
          </a:xfrm>
          <a:prstGeom prst="bentConnector3">
            <a:avLst>
              <a:gd name="adj1" fmla="val -960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7BD5465C-555F-49EB-A0A2-56766E36048B}"/>
              </a:ext>
            </a:extLst>
          </p:cNvPr>
          <p:cNvCxnSpPr>
            <a:cxnSpLocks/>
            <a:stCxn id="3" idx="1"/>
            <a:endCxn id="16" idx="1"/>
          </p:cNvCxnSpPr>
          <p:nvPr/>
        </p:nvCxnSpPr>
        <p:spPr>
          <a:xfrm rot="10800000" flipH="1" flipV="1">
            <a:off x="508000" y="1875353"/>
            <a:ext cx="238034" cy="4151883"/>
          </a:xfrm>
          <a:prstGeom prst="bentConnector3">
            <a:avLst>
              <a:gd name="adj1" fmla="val -960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7BD9838-8504-4D27-9B5E-7AE52324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16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D75D-BD3E-47E7-8B40-3E568DED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items (cont’d)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8D23F-BAEC-4E28-B36C-AF1DD4234473}"/>
              </a:ext>
            </a:extLst>
          </p:cNvPr>
          <p:cNvSpPr txBox="1"/>
          <p:nvPr/>
        </p:nvSpPr>
        <p:spPr>
          <a:xfrm>
            <a:off x="508000" y="1690688"/>
            <a:ext cx="103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January 20, 2021, is the start of the next presidential and vice-presidential term in the United States.</a:t>
            </a:r>
            <a:endParaRPr lang="en-CA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F7E70F0-D41B-49E4-9FAD-B75323F9DEB5}"/>
              </a:ext>
            </a:extLst>
          </p:cNvPr>
          <p:cNvCxnSpPr>
            <a:cxnSpLocks/>
            <a:stCxn id="3" idx="1"/>
            <a:endCxn id="10" idx="1"/>
          </p:cNvCxnSpPr>
          <p:nvPr/>
        </p:nvCxnSpPr>
        <p:spPr>
          <a:xfrm rot="10800000" flipH="1" flipV="1">
            <a:off x="507999" y="1875354"/>
            <a:ext cx="211911" cy="807436"/>
          </a:xfrm>
          <a:prstGeom prst="bentConnector3">
            <a:avLst>
              <a:gd name="adj1" fmla="val -1078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B0C0FEC-6026-457F-9765-D2B39AF8B0FD}"/>
              </a:ext>
            </a:extLst>
          </p:cNvPr>
          <p:cNvSpPr txBox="1"/>
          <p:nvPr/>
        </p:nvSpPr>
        <p:spPr>
          <a:xfrm>
            <a:off x="719911" y="2359624"/>
            <a:ext cx="111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the vice president's role in governance has grown considerably in recent decades, it is likely that during the upcoming term </a:t>
            </a:r>
            <a:r>
              <a:rPr lang="en-US" b="1" dirty="0"/>
              <a:t>he|she|they </a:t>
            </a:r>
            <a:r>
              <a:rPr lang="en-US" dirty="0"/>
              <a:t>will have a lot of work to do in setting priorities.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291A9-342B-4683-82B8-9F94520D8753}"/>
              </a:ext>
            </a:extLst>
          </p:cNvPr>
          <p:cNvSpPr txBox="1"/>
          <p:nvPr/>
        </p:nvSpPr>
        <p:spPr>
          <a:xfrm>
            <a:off x="719911" y="3011102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vice president will serve as a liaison to Congress, we can expect </a:t>
            </a:r>
            <a:r>
              <a:rPr lang="en-US" b="1" dirty="0" err="1"/>
              <a:t>him|her|them</a:t>
            </a:r>
            <a:r>
              <a:rPr lang="en-US" b="1" dirty="0"/>
              <a:t> </a:t>
            </a:r>
            <a:r>
              <a:rPr lang="en-US" dirty="0"/>
              <a:t>to meet frequently with House leadership.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7367B-2604-4CA5-95CA-74EAB02581D3}"/>
              </a:ext>
            </a:extLst>
          </p:cNvPr>
          <p:cNvSpPr txBox="1"/>
          <p:nvPr/>
        </p:nvSpPr>
        <p:spPr>
          <a:xfrm>
            <a:off x="719911" y="3657433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vice president may or may not make many public appearances in February or March 2021, but surely </a:t>
            </a:r>
            <a:r>
              <a:rPr lang="en-US" b="1" dirty="0"/>
              <a:t>he|she|they </a:t>
            </a:r>
            <a:r>
              <a:rPr lang="en-US" dirty="0"/>
              <a:t>will be very busy in helping set government policy.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B00C9E-CA92-4678-87FE-67328BABD8DF}"/>
              </a:ext>
            </a:extLst>
          </p:cNvPr>
          <p:cNvSpPr txBox="1"/>
          <p:nvPr/>
        </p:nvSpPr>
        <p:spPr>
          <a:xfrm>
            <a:off x="719911" y="4291493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Whether or not the vice president gives many speeches during the first months of this term starting in January 2021, it is likely that </a:t>
            </a:r>
            <a:r>
              <a:rPr lang="en-US" b="1" dirty="0"/>
              <a:t>he|she|they </a:t>
            </a:r>
            <a:r>
              <a:rPr lang="en-US" dirty="0"/>
              <a:t>will be closely scrutinized by the media.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AAB56-6C28-4AB4-9327-F5D228DA2C89}"/>
              </a:ext>
            </a:extLst>
          </p:cNvPr>
          <p:cNvSpPr txBox="1"/>
          <p:nvPr/>
        </p:nvSpPr>
        <p:spPr>
          <a:xfrm>
            <a:off x="719911" y="4972660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difficult to predict how coronavirus will affect the vice president's activities in February and March 2021, but </a:t>
            </a:r>
            <a:r>
              <a:rPr lang="en-US" b="1" dirty="0"/>
              <a:t>he|she|they </a:t>
            </a:r>
            <a:r>
              <a:rPr lang="en-US" dirty="0"/>
              <a:t>will likely be involved in the national pandemic response.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B08206-E70B-4FC5-844A-663AB8F82081}"/>
              </a:ext>
            </a:extLst>
          </p:cNvPr>
          <p:cNvSpPr txBox="1"/>
          <p:nvPr/>
        </p:nvSpPr>
        <p:spPr>
          <a:xfrm>
            <a:off x="719911" y="5647090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a crisis arises in spring or summer 2021 that requires the vice president's intervention, then </a:t>
            </a:r>
            <a:r>
              <a:rPr lang="en-US" b="1" dirty="0"/>
              <a:t>he|she|they </a:t>
            </a:r>
            <a:r>
              <a:rPr lang="en-US" dirty="0"/>
              <a:t>will need to act quickly and decisively.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F7BC6A7-75C1-4166-A692-EF9F2C8F700C}"/>
              </a:ext>
            </a:extLst>
          </p:cNvPr>
          <p:cNvCxnSpPr>
            <a:cxnSpLocks/>
            <a:stCxn id="3" idx="1"/>
            <a:endCxn id="12" idx="1"/>
          </p:cNvCxnSpPr>
          <p:nvPr/>
        </p:nvCxnSpPr>
        <p:spPr>
          <a:xfrm rot="10800000" flipH="1" flipV="1">
            <a:off x="507999" y="1875354"/>
            <a:ext cx="211911" cy="1458914"/>
          </a:xfrm>
          <a:prstGeom prst="bentConnector3">
            <a:avLst>
              <a:gd name="adj1" fmla="val -1078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51605956-60B5-42D2-89BE-A69F03631229}"/>
              </a:ext>
            </a:extLst>
          </p:cNvPr>
          <p:cNvCxnSpPr>
            <a:cxnSpLocks/>
            <a:stCxn id="3" idx="1"/>
            <a:endCxn id="11" idx="1"/>
          </p:cNvCxnSpPr>
          <p:nvPr/>
        </p:nvCxnSpPr>
        <p:spPr>
          <a:xfrm rot="10800000" flipH="1" flipV="1">
            <a:off x="507999" y="1875353"/>
            <a:ext cx="211911" cy="2105245"/>
          </a:xfrm>
          <a:prstGeom prst="bentConnector3">
            <a:avLst>
              <a:gd name="adj1" fmla="val -1078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76B3759-F739-4BDF-BB45-1192B61B3B4A}"/>
              </a:ext>
            </a:extLst>
          </p:cNvPr>
          <p:cNvCxnSpPr>
            <a:cxnSpLocks/>
            <a:stCxn id="3" idx="1"/>
            <a:endCxn id="17" idx="1"/>
          </p:cNvCxnSpPr>
          <p:nvPr/>
        </p:nvCxnSpPr>
        <p:spPr>
          <a:xfrm rot="10800000" flipH="1" flipV="1">
            <a:off x="507999" y="1875353"/>
            <a:ext cx="211911" cy="2739305"/>
          </a:xfrm>
          <a:prstGeom prst="bentConnector3">
            <a:avLst>
              <a:gd name="adj1" fmla="val -1078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7543377-303F-43BC-936E-F61E65EC0913}"/>
              </a:ext>
            </a:extLst>
          </p:cNvPr>
          <p:cNvCxnSpPr>
            <a:cxnSpLocks/>
            <a:stCxn id="3" idx="1"/>
            <a:endCxn id="18" idx="1"/>
          </p:cNvCxnSpPr>
          <p:nvPr/>
        </p:nvCxnSpPr>
        <p:spPr>
          <a:xfrm rot="10800000" flipH="1" flipV="1">
            <a:off x="507999" y="1875354"/>
            <a:ext cx="211911" cy="3420472"/>
          </a:xfrm>
          <a:prstGeom prst="bentConnector3">
            <a:avLst>
              <a:gd name="adj1" fmla="val -1078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385D9646-902B-4FB5-8756-3C02DFC8749C}"/>
              </a:ext>
            </a:extLst>
          </p:cNvPr>
          <p:cNvCxnSpPr>
            <a:cxnSpLocks/>
            <a:stCxn id="3" idx="1"/>
            <a:endCxn id="19" idx="1"/>
          </p:cNvCxnSpPr>
          <p:nvPr/>
        </p:nvCxnSpPr>
        <p:spPr>
          <a:xfrm rot="10800000" flipH="1" flipV="1">
            <a:off x="507999" y="1875354"/>
            <a:ext cx="211911" cy="4094902"/>
          </a:xfrm>
          <a:prstGeom prst="bentConnector3">
            <a:avLst>
              <a:gd name="adj1" fmla="val -1078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FB825A28-2A43-4A82-AFCF-CF4E46CA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851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577A9DD-AB56-4E99-87C6-A5A6305623A7}"/>
              </a:ext>
            </a:extLst>
          </p:cNvPr>
          <p:cNvSpPr/>
          <p:nvPr/>
        </p:nvSpPr>
        <p:spPr>
          <a:xfrm>
            <a:off x="3655859" y="3674851"/>
            <a:ext cx="3720301" cy="2864061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8D75D-BD3E-47E7-8B40-3E568DED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“Mazerace” task: items &amp; results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8D23F-BAEC-4E28-B36C-AF1DD4234473}"/>
              </a:ext>
            </a:extLst>
          </p:cNvPr>
          <p:cNvSpPr txBox="1"/>
          <p:nvPr/>
        </p:nvSpPr>
        <p:spPr>
          <a:xfrm>
            <a:off x="508000" y="1690688"/>
            <a:ext cx="1039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January 20, 2021, is the start of the next presidential and vice-presidential term in the United States.</a:t>
            </a:r>
            <a:endParaRPr lang="en-CA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F7E70F0-D41B-49E4-9FAD-B75323F9DEB5}"/>
              </a:ext>
            </a:extLst>
          </p:cNvPr>
          <p:cNvCxnSpPr>
            <a:cxnSpLocks/>
            <a:stCxn id="3" idx="1"/>
            <a:endCxn id="10" idx="1"/>
          </p:cNvCxnSpPr>
          <p:nvPr/>
        </p:nvCxnSpPr>
        <p:spPr>
          <a:xfrm rot="10800000" flipH="1" flipV="1">
            <a:off x="508000" y="1875354"/>
            <a:ext cx="150948" cy="824854"/>
          </a:xfrm>
          <a:prstGeom prst="bentConnector3">
            <a:avLst>
              <a:gd name="adj1" fmla="val -15144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B0C0FEC-6026-457F-9765-D2B39AF8B0FD}"/>
              </a:ext>
            </a:extLst>
          </p:cNvPr>
          <p:cNvSpPr txBox="1"/>
          <p:nvPr/>
        </p:nvSpPr>
        <p:spPr>
          <a:xfrm>
            <a:off x="658948" y="2377042"/>
            <a:ext cx="111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vice president will be </a:t>
            </a:r>
            <a:r>
              <a:rPr lang="en-US" b="1" dirty="0" err="1"/>
              <a:t>black|white|Black|White</a:t>
            </a:r>
            <a:r>
              <a:rPr lang="en-US" dirty="0"/>
              <a:t> and this is likely to be mentioned in discussions of US race relations.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291A9-342B-4683-82B8-9F94520D8753}"/>
              </a:ext>
            </a:extLst>
          </p:cNvPr>
          <p:cNvSpPr txBox="1"/>
          <p:nvPr/>
        </p:nvSpPr>
        <p:spPr>
          <a:xfrm>
            <a:off x="658948" y="3028520"/>
            <a:ext cx="110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vice president will be a </a:t>
            </a:r>
            <a:r>
              <a:rPr lang="en-US" b="1" dirty="0" err="1"/>
              <a:t>black|white|Black|White</a:t>
            </a:r>
            <a:r>
              <a:rPr lang="en-US" dirty="0"/>
              <a:t> person and this is likely to be mentioned in discussions of US race relations.</a:t>
            </a:r>
            <a:endParaRPr lang="en-CA" dirty="0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F7BC6A7-75C1-4166-A692-EF9F2C8F700C}"/>
              </a:ext>
            </a:extLst>
          </p:cNvPr>
          <p:cNvCxnSpPr>
            <a:cxnSpLocks/>
            <a:stCxn id="3" idx="1"/>
            <a:endCxn id="12" idx="1"/>
          </p:cNvCxnSpPr>
          <p:nvPr/>
        </p:nvCxnSpPr>
        <p:spPr>
          <a:xfrm rot="10800000" flipH="1" flipV="1">
            <a:off x="508000" y="1875354"/>
            <a:ext cx="150948" cy="1476332"/>
          </a:xfrm>
          <a:prstGeom prst="bentConnector3">
            <a:avLst>
              <a:gd name="adj1" fmla="val -15144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44BBB-6A3A-452E-829B-BBE1226A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65</a:t>
            </a:fld>
            <a:endParaRPr lang="en-CA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96CA7D-4C61-4FA7-8887-7F3B41CAC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8560" y="3795712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093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D223-5283-4F4E-9B52-EF60B2E0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Event expectations (pre-election) by task order &amp; question type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C94A9-4B77-4291-91FB-6601865E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31" y="1551401"/>
            <a:ext cx="10686129" cy="51827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4D5BD7-13EE-48A7-B671-A9C78AA2911F}"/>
              </a:ext>
            </a:extLst>
          </p:cNvPr>
          <p:cNvSpPr txBox="1">
            <a:spLocks/>
          </p:cNvSpPr>
          <p:nvPr/>
        </p:nvSpPr>
        <p:spPr>
          <a:xfrm>
            <a:off x="838200" y="23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Event expectations by task order &amp; question (pre-election)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BDB5E-F140-4BE9-B9CA-66D75DB2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785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D223-5283-4F4E-9B52-EF60B2E0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Event expectations (post-election) by task order &amp; question type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B5D36-EA70-461A-9F22-C6364EB81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86"/>
          <a:stretch/>
        </p:blipFill>
        <p:spPr>
          <a:xfrm>
            <a:off x="552462" y="1503027"/>
            <a:ext cx="10801338" cy="53094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C2117-3833-4238-92BC-D63D1632D67C}"/>
              </a:ext>
            </a:extLst>
          </p:cNvPr>
          <p:cNvSpPr txBox="1">
            <a:spLocks/>
          </p:cNvSpPr>
          <p:nvPr/>
        </p:nvSpPr>
        <p:spPr>
          <a:xfrm>
            <a:off x="838200" y="23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Event expectations by task order &amp; question (post-election)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24581-9E0C-486D-A386-FFBD7B86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F249-5679-4E18-BE13-89DB224C2F53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1027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E0207-404A-4067-B1AC-FCF6FA20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Self-paced reading results</a:t>
            </a:r>
            <a:br>
              <a:rPr lang="en-US" sz="5200" dirty="0"/>
            </a:br>
            <a:r>
              <a:rPr lang="en-US" sz="5200" dirty="0"/>
              <a:t>(sentence 1, pre-election)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D17A7-3B9B-462A-9F55-FA250C55B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223" y="2933407"/>
            <a:ext cx="5146766" cy="3075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2E312-AC87-4B8E-B1B1-60D3D17D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3438"/>
            <a:ext cx="6501317" cy="32018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1F8B9-B5BE-42EC-8D72-E1D39B61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0F6F249-5679-4E18-BE13-89DB224C2F53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831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44B755-932C-4BD4-8044-F45EA64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37" y="2386147"/>
            <a:ext cx="4466844" cy="3283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B5A24-8247-49BB-8862-E2072DC7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92" y="1950760"/>
            <a:ext cx="4090608" cy="415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4D8FB7-B672-445D-8DE5-7F2B93B3E2CA}"/>
              </a:ext>
            </a:extLst>
          </p:cNvPr>
          <p:cNvSpPr txBox="1">
            <a:spLocks/>
          </p:cNvSpPr>
          <p:nvPr/>
        </p:nvSpPr>
        <p:spPr>
          <a:xfrm>
            <a:off x="838200" y="23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More from Boyce et al. (2019)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297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6096000" y="1266031"/>
            <a:ext cx="5583677" cy="5705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0561D6-D50B-42AE-9324-E34A1AEE45A4}"/>
              </a:ext>
            </a:extLst>
          </p:cNvPr>
          <p:cNvSpPr/>
          <p:nvPr/>
        </p:nvSpPr>
        <p:spPr>
          <a:xfrm>
            <a:off x="1404126" y="3429000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task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EFFEF9-7245-424E-982F-F81F39C38BEC}"/>
              </a:ext>
            </a:extLst>
          </p:cNvPr>
          <p:cNvSpPr/>
          <p:nvPr/>
        </p:nvSpPr>
        <p:spPr>
          <a:xfrm>
            <a:off x="1404126" y="4868391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Comprehension task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F52DBC-FC23-44EA-85F5-07A88A9A865F}"/>
              </a:ext>
            </a:extLst>
          </p:cNvPr>
          <p:cNvSpPr/>
          <p:nvPr/>
        </p:nvSpPr>
        <p:spPr>
          <a:xfrm>
            <a:off x="1404126" y="1989609"/>
            <a:ext cx="231697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expectation task</a:t>
            </a:r>
          </a:p>
        </p:txBody>
      </p:sp>
    </p:spTree>
    <p:extLst>
      <p:ext uri="{BB962C8B-B14F-4D97-AF65-F5344CB8AC3E}">
        <p14:creationId xmlns:p14="http://schemas.microsoft.com/office/powerpoint/2010/main" val="2201314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28EB4B-EBA0-40C6-B623-7951AE0CBB03}"/>
              </a:ext>
            </a:extLst>
          </p:cNvPr>
          <p:cNvSpPr/>
          <p:nvPr/>
        </p:nvSpPr>
        <p:spPr>
          <a:xfrm>
            <a:off x="300218" y="1837510"/>
            <a:ext cx="10367782" cy="3483428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4D8FB7-B672-445D-8DE5-7F2B93B3E2CA}"/>
              </a:ext>
            </a:extLst>
          </p:cNvPr>
          <p:cNvSpPr txBox="1">
            <a:spLocks/>
          </p:cNvSpPr>
          <p:nvPr/>
        </p:nvSpPr>
        <p:spPr>
          <a:xfrm>
            <a:off x="838200" y="23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Recall results</a:t>
            </a:r>
            <a:endParaRPr lang="en-CA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57E790-4F5B-4782-AEE3-3CFCE173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113" y="2057400"/>
            <a:ext cx="10297887" cy="30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8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2539" r="-4" b="42501"/>
          <a:stretch/>
        </p:blipFill>
        <p:spPr>
          <a:xfrm>
            <a:off x="4902164" y="1685924"/>
            <a:ext cx="6777514" cy="1762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806975-D71C-4E3D-9C6E-01C0D38CFB8C}"/>
              </a:ext>
            </a:extLst>
          </p:cNvPr>
          <p:cNvSpPr/>
          <p:nvPr/>
        </p:nvSpPr>
        <p:spPr>
          <a:xfrm>
            <a:off x="1404126" y="2252265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task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12EBCA-24CC-4A19-A9FA-818B75D42D7C}"/>
              </a:ext>
            </a:extLst>
          </p:cNvPr>
          <p:cNvSpPr/>
          <p:nvPr/>
        </p:nvSpPr>
        <p:spPr>
          <a:xfrm>
            <a:off x="3072884" y="4042964"/>
            <a:ext cx="6046232" cy="1872866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next US president will be sworn into office in January 2017. After moving into the Oval Office, one of the first things that [_____________________________].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55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15B3-019D-4009-98CB-AC4B704BF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97313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von der Malsburg, Poppels, Levy</a:t>
            </a:r>
            <a:br>
              <a:rPr lang="en-US" sz="4000" dirty="0"/>
            </a:br>
            <a:r>
              <a:rPr lang="en-US" sz="4000" dirty="0"/>
              <a:t>(2020, </a:t>
            </a:r>
            <a:r>
              <a:rPr lang="en-US" sz="4000" i="1" dirty="0"/>
              <a:t>Psych Science</a:t>
            </a:r>
            <a:r>
              <a:rPr lang="en-US" sz="4000" dirty="0"/>
              <a:t>)</a:t>
            </a:r>
            <a:endParaRPr lang="en-CA" sz="4000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1F3FFFE-5354-4007-B7CB-17B08075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-3" b="-3"/>
          <a:stretch/>
        </p:blipFill>
        <p:spPr>
          <a:xfrm>
            <a:off x="6096000" y="1266031"/>
            <a:ext cx="5583677" cy="5705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0561D6-D50B-42AE-9324-E34A1AEE45A4}"/>
              </a:ext>
            </a:extLst>
          </p:cNvPr>
          <p:cNvSpPr/>
          <p:nvPr/>
        </p:nvSpPr>
        <p:spPr>
          <a:xfrm>
            <a:off x="1404126" y="3429000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Production task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EFFEF9-7245-424E-982F-F81F39C38BEC}"/>
              </a:ext>
            </a:extLst>
          </p:cNvPr>
          <p:cNvSpPr/>
          <p:nvPr/>
        </p:nvSpPr>
        <p:spPr>
          <a:xfrm>
            <a:off x="1404126" y="4868391"/>
            <a:ext cx="2316974" cy="7298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Comprehension task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F52DBC-FC23-44EA-85F5-07A88A9A865F}"/>
              </a:ext>
            </a:extLst>
          </p:cNvPr>
          <p:cNvSpPr/>
          <p:nvPr/>
        </p:nvSpPr>
        <p:spPr>
          <a:xfrm>
            <a:off x="1404126" y="1989609"/>
            <a:ext cx="2316974" cy="729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expectation task</a:t>
            </a:r>
          </a:p>
        </p:txBody>
      </p:sp>
    </p:spTree>
    <p:extLst>
      <p:ext uri="{BB962C8B-B14F-4D97-AF65-F5344CB8AC3E}">
        <p14:creationId xmlns:p14="http://schemas.microsoft.com/office/powerpoint/2010/main" val="409915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9840</TotalTime>
  <Words>2617</Words>
  <Application>Microsoft Office PowerPoint</Application>
  <PresentationFormat>Widescreen</PresentationFormat>
  <Paragraphs>686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Theme</vt:lpstr>
      <vt:lpstr>Bias against “she” pronouns can be rapidly overcome by changing event expectations</vt:lpstr>
      <vt:lpstr>Bias against “she” pronouns  can be rapidly overcome by changing event expectations</vt:lpstr>
      <vt:lpstr>Bias against “she” pronouns</vt:lpstr>
      <vt:lpstr>Bias against “she” pronouns</vt:lpstr>
      <vt:lpstr>von der Malsburg, Poppels, Levy (2020, Psych Science)</vt:lpstr>
      <vt:lpstr>von der Malsburg, Poppels, Levy (2020, Psych Science)</vt:lpstr>
      <vt:lpstr>von der Malsburg, Poppels, Levy (2020, Psych Science)</vt:lpstr>
      <vt:lpstr>von der Malsburg, Poppels, Levy (2020, Psych Science)</vt:lpstr>
      <vt:lpstr>von der Malsburg, Poppels, Levy (2020, Psych Science)</vt:lpstr>
      <vt:lpstr>von der Malsburg, Poppels, Levy (2020, Psych Science)</vt:lpstr>
      <vt:lpstr>von der Malsburg, Poppels, Levy (2020, Psych Science)</vt:lpstr>
      <vt:lpstr>Bias against “she” pronouns</vt:lpstr>
      <vt:lpstr>Bias against “she” pronouns</vt:lpstr>
      <vt:lpstr>Bias against “she” pronouns can be rapidly overcome by changing event expectations</vt:lpstr>
      <vt:lpstr>PowerPoint Presentation</vt:lpstr>
      <vt:lpstr>PowerPoint Presentation</vt:lpstr>
      <vt:lpstr>Event expectations</vt:lpstr>
      <vt:lpstr>PowerPoint Presentation</vt:lpstr>
      <vt:lpstr>PowerPoint Presentation</vt:lpstr>
      <vt:lpstr>Production</vt:lpstr>
      <vt:lpstr>Production</vt:lpstr>
      <vt:lpstr>PowerPoint Presentation</vt:lpstr>
      <vt:lpstr>PowerPoint Presentation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Comprehension</vt:lpstr>
      <vt:lpstr>PowerPoint Presentation</vt:lpstr>
      <vt:lpstr>Comprehension</vt:lpstr>
      <vt:lpstr>Comprehension</vt:lpstr>
      <vt:lpstr>Comprehension</vt:lpstr>
      <vt:lpstr>Comprehension</vt:lpstr>
      <vt:lpstr>Comprehension</vt:lpstr>
      <vt:lpstr>Bias against “she” pronouns  can be rapidly overcome by changing event expectations</vt:lpstr>
      <vt:lpstr>Bias against “she” pronouns  can be rapidly overcome by changing event expectations</vt:lpstr>
      <vt:lpstr>Thank you.</vt:lpstr>
      <vt:lpstr>Experimental items</vt:lpstr>
      <vt:lpstr>Experimental items (cont’d)</vt:lpstr>
      <vt:lpstr>“Mazerace” task: items &amp; results</vt:lpstr>
      <vt:lpstr>Event expectations (pre-election) by task order &amp; question type</vt:lpstr>
      <vt:lpstr>Event expectations (post-election) by task order &amp; question type</vt:lpstr>
      <vt:lpstr>Self-paced reading results (sentence 1, pre-election)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Till Poppels</dc:creator>
  <cp:lastModifiedBy>Till Poppels</cp:lastModifiedBy>
  <cp:revision>1</cp:revision>
  <dcterms:created xsi:type="dcterms:W3CDTF">2021-02-04T13:03:20Z</dcterms:created>
  <dcterms:modified xsi:type="dcterms:W3CDTF">2021-02-25T10:34:02Z</dcterms:modified>
</cp:coreProperties>
</file>